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haansoftxlsx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8" r:id="rId1"/>
  </p:sldMasterIdLst>
  <p:notesMasterIdLst>
    <p:notesMasterId r:id="rId36"/>
  </p:notesMasterIdLst>
  <p:sldIdLst>
    <p:sldId id="351" r:id="rId2"/>
    <p:sldId id="486" r:id="rId3"/>
    <p:sldId id="495" r:id="rId4"/>
    <p:sldId id="487" r:id="rId5"/>
    <p:sldId id="488" r:id="rId6"/>
    <p:sldId id="489" r:id="rId7"/>
    <p:sldId id="490" r:id="rId8"/>
    <p:sldId id="491" r:id="rId9"/>
    <p:sldId id="497" r:id="rId10"/>
    <p:sldId id="498" r:id="rId11"/>
    <p:sldId id="451" r:id="rId12"/>
    <p:sldId id="458" r:id="rId13"/>
    <p:sldId id="482" r:id="rId14"/>
    <p:sldId id="462" r:id="rId15"/>
    <p:sldId id="483" r:id="rId16"/>
    <p:sldId id="464" r:id="rId17"/>
    <p:sldId id="475" r:id="rId18"/>
    <p:sldId id="466" r:id="rId19"/>
    <p:sldId id="465" r:id="rId20"/>
    <p:sldId id="467" r:id="rId21"/>
    <p:sldId id="476" r:id="rId22"/>
    <p:sldId id="503" r:id="rId23"/>
    <p:sldId id="504" r:id="rId24"/>
    <p:sldId id="505" r:id="rId25"/>
    <p:sldId id="506" r:id="rId26"/>
    <p:sldId id="507" r:id="rId27"/>
    <p:sldId id="508" r:id="rId28"/>
    <p:sldId id="477" r:id="rId29"/>
    <p:sldId id="500" r:id="rId30"/>
    <p:sldId id="493" r:id="rId31"/>
    <p:sldId id="509" r:id="rId32"/>
    <p:sldId id="478" r:id="rId33"/>
    <p:sldId id="502" r:id="rId34"/>
    <p:sldId id="350" r:id="rId3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DD2B"/>
    <a:srgbClr val="FBC852"/>
    <a:srgbClr val="828790"/>
    <a:srgbClr val="85898F"/>
    <a:srgbClr val="EA5541"/>
    <a:srgbClr val="58B69E"/>
    <a:srgbClr val="50B4E7"/>
    <a:srgbClr val="292C34"/>
    <a:srgbClr val="C76DA8"/>
    <a:srgbClr val="9A8EC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132" autoAdjust="0"/>
    <p:restoredTop sz="94660" autoAdjust="0"/>
  </p:normalViewPr>
  <p:slideViewPr>
    <p:cSldViewPr snapToGrid="0">
      <p:cViewPr varScale="1">
        <p:scale>
          <a:sx n="102" d="100"/>
          <a:sy n="102" d="100"/>
        </p:scale>
        <p:origin x="672" y="108"/>
      </p:cViewPr>
      <p:guideLst/>
    </p:cSldViewPr>
  </p:slideViewPr>
  <p:outlineViewPr>
    <p:cViewPr>
      <p:scale>
        <a:sx n="33" d="100"/>
        <a:sy n="33" d="100"/>
      </p:scale>
      <p:origin x="0" y="-573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10" d="100"/>
        <a:sy n="110" d="100"/>
      </p:scale>
      <p:origin x="0" y="0"/>
    </p:cViewPr>
  </p:sorterViewPr>
  <p:notesViewPr>
    <p:cSldViewPr snapToGrid="0" showGuides="1">
      <p:cViewPr varScale="1">
        <p:scale>
          <a:sx n="85" d="100"/>
          <a:sy n="85" d="100"/>
        </p:scale>
        <p:origin x="3798" y="78"/>
      </p:cViewPr>
      <p:guideLst/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유저 수 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게임 실행</c:v>
                </c:pt>
                <c:pt idx="1">
                  <c:v>스테이지 모드 시작</c:v>
                </c:pt>
                <c:pt idx="2">
                  <c:v>유저 모드 시작</c:v>
                </c:pt>
                <c:pt idx="3">
                  <c:v>스테이지 만들기 시작 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8EF-48F3-BCFB-7AD8B93863D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열1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게임 실행</c:v>
                </c:pt>
                <c:pt idx="1">
                  <c:v>스테이지 모드 시작</c:v>
                </c:pt>
                <c:pt idx="2">
                  <c:v>유저 모드 시작</c:v>
                </c:pt>
                <c:pt idx="3">
                  <c:v>스테이지 만들기 시작 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</c:numCache>
            </c:numRef>
          </c:val>
          <c:extLst>
            <c:ext xmlns:c16="http://schemas.microsoft.com/office/drawing/2014/chart" uri="{C3380CC4-5D6E-409C-BE32-E72D297353CC}">
              <c16:uniqueId val="{00000001-88EF-48F3-BCFB-7AD8B93863D7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열2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게임 실행</c:v>
                </c:pt>
                <c:pt idx="1">
                  <c:v>스테이지 모드 시작</c:v>
                </c:pt>
                <c:pt idx="2">
                  <c:v>유저 모드 시작</c:v>
                </c:pt>
                <c:pt idx="3">
                  <c:v>스테이지 만들기 시작 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</c:numCache>
            </c:numRef>
          </c:val>
          <c:extLst>
            <c:ext xmlns:c16="http://schemas.microsoft.com/office/drawing/2014/chart" uri="{C3380CC4-5D6E-409C-BE32-E72D297353CC}">
              <c16:uniqueId val="{00000002-88EF-48F3-BCFB-7AD8B93863D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626309167"/>
        <c:axId val="626303343"/>
      </c:barChart>
      <c:catAx>
        <c:axId val="62630916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626303343"/>
        <c:crosses val="autoZero"/>
        <c:auto val="1"/>
        <c:lblAlgn val="ctr"/>
        <c:lblOffset val="100"/>
        <c:noMultiLvlLbl val="0"/>
      </c:catAx>
      <c:valAx>
        <c:axId val="626303343"/>
        <c:scaling>
          <c:orientation val="minMax"/>
          <c:max val="1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);[Red]\(#,##0\)" sourceLinked="0"/>
        <c:majorTickMark val="none"/>
        <c:minorTickMark val="none"/>
        <c:tickLblPos val="nextTo"/>
        <c:spPr>
          <a:noFill/>
          <a:ln>
            <a:solidFill>
              <a:schemeClr val="accent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62630916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1"/>
        <c:delete val="1"/>
      </c:legendEntry>
      <c:legendEntry>
        <c:idx val="2"/>
        <c:delete val="1"/>
      </c:legendEntry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76C5B2-0240-4C68-A129-A268E8602E9D}" type="datetimeFigureOut">
              <a:rPr lang="en-US" smtClean="0"/>
              <a:t>2/15/2019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0C6200-15D8-4533-8096-E953776B0B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2364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타이틀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제목 </a:t>
            </a:r>
            <a:r>
              <a:rPr lang="en-US" altLang="ko-KR" dirty="0" smtClean="0"/>
              <a:t>Beans wars </a:t>
            </a:r>
            <a:r>
              <a:rPr lang="ko-KR" altLang="en-US" dirty="0" smtClean="0"/>
              <a:t>콩들의 전쟁 </a:t>
            </a:r>
            <a:endParaRPr lang="en-US" altLang="ko-KR" dirty="0" smtClean="0"/>
          </a:p>
          <a:p>
            <a:r>
              <a:rPr lang="ko-KR" altLang="en-US" dirty="0" smtClean="0"/>
              <a:t> </a:t>
            </a:r>
            <a:endParaRPr lang="en-US" altLang="ko-KR" dirty="0" smtClean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0C6200-15D8-4533-8096-E953776B0B1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4762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0C6200-15D8-4533-8096-E953776B0B1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4061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0C6200-15D8-4533-8096-E953776B0B1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5128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0C6200-15D8-4533-8096-E953776B0B1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0203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0C6200-15D8-4533-8096-E953776B0B1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0155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0C6200-15D8-4533-8096-E953776B0B17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5651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>
            <a:normAutofit/>
          </a:bodyPr>
          <a:lstStyle>
            <a:lvl1pPr algn="ctr">
              <a:defRPr sz="4000"/>
            </a:lvl1pPr>
          </a:lstStyle>
          <a:p>
            <a:r>
              <a:rPr lang="ko-KR" altLang="en-US" dirty="0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2/15/2019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Converting your business from Good to Great.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09FBBB-C588-4B8D-A7FF-E25C81CC24C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8728829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2/15/2019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Converting your business from Good to Great.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09FBBB-C588-4B8D-A7FF-E25C81CC24C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8179800"/>
      </p:ext>
    </p:extLst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2/15/2019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Converting your business from Good to Great.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09FBBB-C588-4B8D-A7FF-E25C81CC24C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6952324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ov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175658" y="1344879"/>
            <a:ext cx="6792684" cy="1772070"/>
          </a:xfrm>
        </p:spPr>
        <p:txBody>
          <a:bodyPr lIns="0" tIns="0" rIns="0" bIns="0" anchor="b">
            <a:normAutofit/>
          </a:bodyPr>
          <a:lstStyle>
            <a:lvl1pPr algn="ctr">
              <a:lnSpc>
                <a:spcPct val="100000"/>
              </a:lnSpc>
              <a:defRPr sz="3375" baseline="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TITLE HERE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75658" y="3626558"/>
            <a:ext cx="6792684" cy="1655762"/>
          </a:xfrm>
        </p:spPr>
        <p:txBody>
          <a:bodyPr lIns="0" tIns="0" rIns="0" bIns="0">
            <a:normAutofit/>
          </a:bodyPr>
          <a:lstStyle>
            <a:lvl1pPr marL="0" indent="0" algn="ctr">
              <a:lnSpc>
                <a:spcPts val="1275"/>
              </a:lnSpc>
              <a:spcBef>
                <a:spcPts val="0"/>
              </a:spcBef>
              <a:buNone/>
              <a:defRPr sz="975">
                <a:solidFill>
                  <a:schemeClr val="tx1">
                    <a:alpha val="50000"/>
                  </a:schemeClr>
                </a:solidFill>
              </a:defRPr>
            </a:lvl1pPr>
            <a:lvl2pPr marL="342875" indent="0" algn="ctr">
              <a:buNone/>
              <a:defRPr sz="1500"/>
            </a:lvl2pPr>
            <a:lvl3pPr marL="685749" indent="0" algn="ctr">
              <a:buNone/>
              <a:defRPr sz="1350"/>
            </a:lvl3pPr>
            <a:lvl4pPr marL="1028624" indent="0" algn="ctr">
              <a:buNone/>
              <a:defRPr sz="1200"/>
            </a:lvl4pPr>
            <a:lvl5pPr marL="1371498" indent="0" algn="ctr">
              <a:buNone/>
              <a:defRPr sz="1200"/>
            </a:lvl5pPr>
            <a:lvl6pPr marL="1714373" indent="0" algn="ctr">
              <a:buNone/>
              <a:defRPr sz="1200"/>
            </a:lvl6pPr>
            <a:lvl7pPr marL="2057246" indent="0" algn="ctr">
              <a:buNone/>
              <a:defRPr sz="1200"/>
            </a:lvl7pPr>
            <a:lvl8pPr marL="2400120" indent="0" algn="ctr">
              <a:buNone/>
              <a:defRPr sz="1200"/>
            </a:lvl8pPr>
            <a:lvl9pPr marL="2742995" indent="0" algn="ctr">
              <a:buNone/>
              <a:defRPr sz="12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cxnSp>
        <p:nvCxnSpPr>
          <p:cNvPr id="7" name="직선 연결선 6"/>
          <p:cNvCxnSpPr/>
          <p:nvPr userDrawn="1"/>
        </p:nvCxnSpPr>
        <p:spPr>
          <a:xfrm>
            <a:off x="4402568" y="3352924"/>
            <a:ext cx="338865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21498" y="6210453"/>
            <a:ext cx="2802467" cy="491068"/>
          </a:xfrm>
        </p:spPr>
        <p:txBody>
          <a:bodyPr/>
          <a:lstStyle>
            <a:lvl1pPr algn="l">
              <a:defRPr sz="750"/>
            </a:lvl1pPr>
          </a:lstStyle>
          <a:p>
            <a:r>
              <a:rPr lang="en-US" dirty="0" smtClean="0"/>
              <a:t>Converting your business from Good to Great.</a:t>
            </a:r>
            <a:endParaRPr lang="en-US" dirty="0"/>
          </a:p>
        </p:txBody>
      </p:sp>
      <p:sp>
        <p:nvSpPr>
          <p:cNvPr id="25" name="Rectangle 9"/>
          <p:cNvSpPr>
            <a:spLocks noChangeArrowheads="1"/>
          </p:cNvSpPr>
          <p:nvPr userDrawn="1"/>
        </p:nvSpPr>
        <p:spPr bwMode="auto">
          <a:xfrm>
            <a:off x="0" y="6715137"/>
            <a:ext cx="9144000" cy="142875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 spc="0"/>
          </a:p>
        </p:txBody>
      </p:sp>
      <p:pic>
        <p:nvPicPr>
          <p:cNvPr id="11" name="그림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6586" y="6113248"/>
            <a:ext cx="431840" cy="417092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068139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11193" y="1895088"/>
            <a:ext cx="7921625" cy="1664224"/>
          </a:xfrm>
        </p:spPr>
        <p:txBody>
          <a:bodyPr anchor="b">
            <a:normAutofit/>
          </a:bodyPr>
          <a:lstStyle>
            <a:lvl1pPr algn="ctr">
              <a:lnSpc>
                <a:spcPts val="3750"/>
              </a:lnSpc>
              <a:defRPr sz="3000" baseline="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Insert Your</a:t>
            </a:r>
            <a:br>
              <a:rPr lang="en-US" dirty="0" smtClean="0"/>
            </a:br>
            <a:r>
              <a:rPr lang="en-US" dirty="0" smtClean="0"/>
              <a:t>Section Break Title</a:t>
            </a:r>
            <a:endParaRPr lang="en-US" dirty="0"/>
          </a:p>
        </p:txBody>
      </p:sp>
      <p:cxnSp>
        <p:nvCxnSpPr>
          <p:cNvPr id="37" name="Straight Connector 36"/>
          <p:cNvCxnSpPr/>
          <p:nvPr userDrawn="1"/>
        </p:nvCxnSpPr>
        <p:spPr>
          <a:xfrm>
            <a:off x="4403494" y="3777763"/>
            <a:ext cx="337016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 Placeholder 38"/>
          <p:cNvSpPr>
            <a:spLocks noGrp="1"/>
          </p:cNvSpPr>
          <p:nvPr>
            <p:ph type="body" sz="quarter" idx="10" hasCustomPrompt="1"/>
          </p:nvPr>
        </p:nvSpPr>
        <p:spPr>
          <a:xfrm>
            <a:off x="611193" y="4034038"/>
            <a:ext cx="7921625" cy="996950"/>
          </a:xfrm>
        </p:spPr>
        <p:txBody>
          <a:bodyPr lIns="0" tIns="0" rIns="0" bIns="0">
            <a:noAutofit/>
          </a:bodyPr>
          <a:lstStyle>
            <a:lvl1pPr marL="0" marR="0" indent="0" algn="ctr" defTabSz="685749" rtl="0" eaLnBrk="1" fontAlgn="auto" latinLnBrk="0" hangingPunct="1">
              <a:lnSpc>
                <a:spcPts val="1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975" kern="1200" baseline="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>
              <a:defRPr lang="en-US" sz="825" kern="1200" baseline="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>
              <a:defRPr lang="en-US" sz="825" kern="1200" baseline="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>
              <a:defRPr lang="en-US" sz="825" kern="1200" baseline="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>
              <a:defRPr lang="en-US" sz="825" kern="1200" baseline="0" dirty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Insert Your Title Here</a:t>
            </a:r>
          </a:p>
        </p:txBody>
      </p:sp>
    </p:spTree>
    <p:extLst>
      <p:ext uri="{BB962C8B-B14F-4D97-AF65-F5344CB8AC3E}">
        <p14:creationId xmlns:p14="http://schemas.microsoft.com/office/powerpoint/2010/main" val="326401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21495" y="0"/>
            <a:ext cx="7886700" cy="1325563"/>
          </a:xfrm>
        </p:spPr>
        <p:txBody>
          <a:bodyPr>
            <a:normAutofit/>
          </a:bodyPr>
          <a:lstStyle>
            <a:lvl1pPr algn="l">
              <a:defRPr sz="3600" baseline="0"/>
            </a:lvl1pPr>
          </a:lstStyle>
          <a:p>
            <a:r>
              <a:rPr lang="en-US" dirty="0" smtClean="0"/>
              <a:t>Insert Title Here</a:t>
            </a:r>
            <a:endParaRPr lang="en-US" dirty="0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3"/>
          </p:nvPr>
        </p:nvSpPr>
        <p:spPr>
          <a:xfrm>
            <a:off x="521495" y="1568450"/>
            <a:ext cx="1674018" cy="469265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just">
              <a:lnSpc>
                <a:spcPts val="900"/>
              </a:lnSpc>
              <a:spcBef>
                <a:spcPts val="0"/>
              </a:spcBef>
              <a:buNone/>
              <a:defRPr sz="675">
                <a:solidFill>
                  <a:schemeClr val="bg2"/>
                </a:solidFill>
              </a:defRPr>
            </a:lvl1pPr>
            <a:lvl2pPr marL="342875" indent="0" algn="ctr">
              <a:buNone/>
              <a:defRPr sz="825"/>
            </a:lvl2pPr>
            <a:lvl3pPr marL="685749" indent="0" algn="ctr">
              <a:buNone/>
              <a:defRPr sz="825"/>
            </a:lvl3pPr>
            <a:lvl4pPr marL="1028624" indent="0" algn="ctr">
              <a:buNone/>
              <a:defRPr sz="825"/>
            </a:lvl4pPr>
            <a:lvl5pPr marL="1371498" indent="0" algn="ctr">
              <a:buNone/>
              <a:defRPr sz="825"/>
            </a:lvl5pPr>
          </a:lstStyle>
          <a:p>
            <a:pPr lvl="0"/>
            <a:r>
              <a:rPr lang="en-US" dirty="0" smtClean="0"/>
              <a:t>Click to edit Master text</a:t>
            </a:r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Converting your business from Good to Great.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8409FBBB-C588-4B8D-A7FF-E25C81CC24C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489623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1383">
          <p15:clr>
            <a:srgbClr val="FBAE40"/>
          </p15:clr>
        </p15:guide>
        <p15:guide id="2" pos="1689">
          <p15:clr>
            <a:srgbClr val="FBAE40"/>
          </p15:clr>
        </p15:guide>
        <p15:guide id="3" pos="2523">
          <p15:clr>
            <a:srgbClr val="FBAE40"/>
          </p15:clr>
        </p15:guide>
        <p15:guide id="4" pos="2659">
          <p15:clr>
            <a:srgbClr val="FBAE40"/>
          </p15:clr>
        </p15:guide>
        <p15:guide id="5" pos="3492">
          <p15:clr>
            <a:srgbClr val="FBAE40"/>
          </p15:clr>
        </p15:guide>
        <p15:guide id="6" pos="3629">
          <p15:clr>
            <a:srgbClr val="FBAE40"/>
          </p15:clr>
        </p15:guide>
        <p15:guide id="7" pos="329">
          <p15:clr>
            <a:srgbClr val="FBAE40"/>
          </p15:clr>
        </p15:guide>
        <p15:guide id="8" pos="5432">
          <p15:clr>
            <a:srgbClr val="FBAE40"/>
          </p15:clr>
        </p15:guide>
        <p15:guide id="9" pos="4462">
          <p15:clr>
            <a:srgbClr val="FBAE40"/>
          </p15:clr>
        </p15:guide>
        <p15:guide id="10" pos="4598">
          <p15:clr>
            <a:srgbClr val="FBAE40"/>
          </p15:clr>
        </p15:guide>
        <p15:guide id="0" orient="horz" pos="73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P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11188" y="213457"/>
            <a:ext cx="6674515" cy="593682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Insert Title Here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03930-8964-4F2B-8987-9D77E9D58696}" type="datetime1">
              <a:rPr lang="en-US" smtClean="0"/>
              <a:t>2/15/2019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520266" y="6366933"/>
            <a:ext cx="2802467" cy="491068"/>
          </a:xfrm>
        </p:spPr>
        <p:txBody>
          <a:bodyPr/>
          <a:lstStyle/>
          <a:p>
            <a:r>
              <a:rPr lang="en-US" smtClean="0"/>
              <a:t>Converting your business from Good to Great.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246533" y="6366933"/>
            <a:ext cx="429683" cy="491068"/>
          </a:xfrm>
        </p:spPr>
        <p:txBody>
          <a:bodyPr/>
          <a:lstStyle/>
          <a:p>
            <a:fld id="{8409FBBB-C588-4B8D-A7FF-E25C81CC24C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3"/>
          </p:nvPr>
        </p:nvSpPr>
        <p:spPr>
          <a:xfrm>
            <a:off x="611188" y="808384"/>
            <a:ext cx="6674515" cy="36089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100" spc="-30" baseline="0">
                <a:solidFill>
                  <a:schemeClr val="tx2">
                    <a:alpha val="40000"/>
                  </a:schemeClr>
                </a:solidFill>
              </a:defRPr>
            </a:lvl1pPr>
            <a:lvl2pPr marL="457200" indent="0" algn="ctr">
              <a:buNone/>
              <a:defRPr sz="1100"/>
            </a:lvl2pPr>
            <a:lvl3pPr marL="914400" indent="0" algn="ctr">
              <a:buNone/>
              <a:defRPr sz="1100"/>
            </a:lvl3pPr>
            <a:lvl4pPr marL="1371600" indent="0" algn="ctr">
              <a:buNone/>
              <a:defRPr sz="1100"/>
            </a:lvl4pPr>
            <a:lvl5pPr marL="1828800" indent="0" algn="ctr">
              <a:buNone/>
              <a:defRPr sz="1100"/>
            </a:lvl5pPr>
          </a:lstStyle>
          <a:p>
            <a:pPr lvl="0"/>
            <a:r>
              <a:rPr lang="en-US" dirty="0" smtClean="0"/>
              <a:t>Click to edit Master text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7285800" y="247815"/>
            <a:ext cx="1462664" cy="430612"/>
          </a:xfrm>
        </p:spPr>
        <p:txBody>
          <a:bodyPr lIns="0" tIns="0" rIns="0" bIns="0">
            <a:noAutofit/>
          </a:bodyPr>
          <a:lstStyle>
            <a:lvl1pPr algn="ctr">
              <a:lnSpc>
                <a:spcPts val="1200"/>
              </a:lnSpc>
              <a:spcBef>
                <a:spcPts val="0"/>
              </a:spcBef>
              <a:defRPr sz="900" spc="-20" baseline="0">
                <a:solidFill>
                  <a:schemeClr val="tx2">
                    <a:alpha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Please Insert Your </a:t>
            </a:r>
          </a:p>
          <a:p>
            <a:pPr lvl="0"/>
            <a:r>
              <a:rPr lang="en-US" dirty="0" smtClean="0"/>
              <a:t>Key Message </a:t>
            </a:r>
            <a:r>
              <a:rPr lang="en-US" dirty="0" err="1" smtClean="0"/>
              <a:t>Heret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6656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1497">
          <p15:clr>
            <a:srgbClr val="FBAE40"/>
          </p15:clr>
        </p15:guide>
        <p15:guide id="2" pos="1678">
          <p15:clr>
            <a:srgbClr val="FBAE40"/>
          </p15:clr>
        </p15:guide>
        <p15:guide id="3" pos="2789">
          <p15:clr>
            <a:srgbClr val="FBAE40"/>
          </p15:clr>
        </p15:guide>
        <p15:guide id="4" pos="2971">
          <p15:clr>
            <a:srgbClr val="FBAE40"/>
          </p15:clr>
        </p15:guide>
        <p15:guide id="5" pos="4082">
          <p15:clr>
            <a:srgbClr val="FBAE40"/>
          </p15:clr>
        </p15:guide>
        <p15:guide id="6" pos="4263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2/15/2019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Converting your business from Good to Great.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09FBBB-C588-4B8D-A7FF-E25C81CC24C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7566920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2/15/2019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Converting your business from Good to Great.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09FBBB-C588-4B8D-A7FF-E25C81CC24C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61600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2/15/2019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Converting your business from Good to Great.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09FBBB-C588-4B8D-A7FF-E25C81CC24C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9751354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r>
              <a:rPr lang="ko-KR" altLang="en-US" dirty="0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2/15/2019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Converting your business from Good to Great.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09FBBB-C588-4B8D-A7FF-E25C81CC24C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8552615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2/15/2019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Converting your business from Good to Great.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09FBBB-C588-4B8D-A7FF-E25C81CC24C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3488710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2/15/2019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Converting your business from Good to Great.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09FBBB-C588-4B8D-A7FF-E25C81CC24C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5205643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2/15/2019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Converting your business from Good to Great.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09FBBB-C588-4B8D-A7FF-E25C81CC24C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9547472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2/15/2019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Converting your business from Good to Great.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09FBBB-C588-4B8D-A7FF-E25C81CC24C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4342346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1877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2/15/2019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Converting your business from Good to Great.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09FBBB-C588-4B8D-A7FF-E25C81CC24C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23"/>
          <p:cNvSpPr/>
          <p:nvPr userDrawn="1"/>
        </p:nvSpPr>
        <p:spPr>
          <a:xfrm>
            <a:off x="0" y="6400800"/>
            <a:ext cx="9144000" cy="457200"/>
          </a:xfrm>
          <a:prstGeom prst="rect">
            <a:avLst/>
          </a:prstGeom>
          <a:gradFill>
            <a:gsLst>
              <a:gs pos="0">
                <a:schemeClr val="accent1">
                  <a:alpha val="10000"/>
                </a:schemeClr>
              </a:gs>
              <a:gs pos="100000">
                <a:schemeClr val="accent2">
                  <a:alpha val="10000"/>
                </a:schemeClr>
              </a:gs>
            </a:gsLst>
            <a:lin ang="0" scaled="0"/>
          </a:gra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1350">
              <a:solidFill>
                <a:schemeClr val="tx1"/>
              </a:solidFill>
            </a:endParaRPr>
          </a:p>
        </p:txBody>
      </p:sp>
      <p:sp>
        <p:nvSpPr>
          <p:cNvPr id="9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21498" y="6512992"/>
            <a:ext cx="3587353" cy="23706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lang="en-US" sz="600" b="0" kern="1200" dirty="0" smtClean="0">
                <a:solidFill>
                  <a:schemeClr val="tx2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 smtClean="0"/>
              <a:t>Converting your business from Good to Great.</a:t>
            </a:r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92828" y="6519342"/>
            <a:ext cx="429683" cy="23706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lang="en-US" sz="675" kern="1200" smtClean="0">
                <a:solidFill>
                  <a:schemeClr val="tx2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8409FBBB-C588-4B8D-A7FF-E25C81CC24C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Rectangle 15"/>
          <p:cNvSpPr>
            <a:spLocks noChangeArrowheads="1"/>
          </p:cNvSpPr>
          <p:nvPr userDrawn="1"/>
        </p:nvSpPr>
        <p:spPr bwMode="auto">
          <a:xfrm>
            <a:off x="1588" y="6823084"/>
            <a:ext cx="9144000" cy="34925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13" name="Freeform 25"/>
          <p:cNvSpPr/>
          <p:nvPr userDrawn="1"/>
        </p:nvSpPr>
        <p:spPr>
          <a:xfrm>
            <a:off x="521498" y="0"/>
            <a:ext cx="8101013" cy="144000"/>
          </a:xfrm>
          <a:custGeom>
            <a:avLst/>
            <a:gdLst>
              <a:gd name="connsiteX0" fmla="*/ 0 w 10801350"/>
              <a:gd name="connsiteY0" fmla="*/ 0 h 144000"/>
              <a:gd name="connsiteX1" fmla="*/ 10801350 w 10801350"/>
              <a:gd name="connsiteY1" fmla="*/ 0 h 144000"/>
              <a:gd name="connsiteX2" fmla="*/ 10657350 w 10801350"/>
              <a:gd name="connsiteY2" fmla="*/ 144000 h 144000"/>
              <a:gd name="connsiteX3" fmla="*/ 144000 w 10801350"/>
              <a:gd name="connsiteY3" fmla="*/ 144000 h 144000"/>
              <a:gd name="connsiteX4" fmla="*/ 0 w 10801350"/>
              <a:gd name="connsiteY4" fmla="*/ 0 h 14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01350" h="144000">
                <a:moveTo>
                  <a:pt x="0" y="0"/>
                </a:moveTo>
                <a:lnTo>
                  <a:pt x="10801350" y="0"/>
                </a:lnTo>
                <a:cubicBezTo>
                  <a:pt x="10801350" y="79529"/>
                  <a:pt x="10736879" y="144000"/>
                  <a:pt x="10657350" y="144000"/>
                </a:cubicBezTo>
                <a:lnTo>
                  <a:pt x="144000" y="144000"/>
                </a:lnTo>
                <a:cubicBezTo>
                  <a:pt x="64471" y="144000"/>
                  <a:pt x="0" y="79529"/>
                  <a:pt x="0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135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12652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  <p:sldLayoutId id="2147483701" r:id="rId13"/>
    <p:sldLayoutId id="2147483702" r:id="rId14"/>
    <p:sldLayoutId id="2147483703" r:id="rId15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5432" userDrawn="1">
          <p15:clr>
            <a:srgbClr val="F26B43"/>
          </p15:clr>
        </p15:guide>
        <p15:guide id="2" pos="32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4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3.pn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4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566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000" dirty="0"/>
              <a:t>개요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409FBBB-C588-4B8D-A7FF-E25C81CC24C8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061783" y="1836654"/>
            <a:ext cx="3252409" cy="1892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298" indent="-214298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 smtClean="0"/>
              <a:t>제목 </a:t>
            </a:r>
            <a:r>
              <a:rPr lang="en-US" altLang="ko-KR" sz="1200" b="1" dirty="0" smtClean="0"/>
              <a:t>: Bean`s Wars : </a:t>
            </a:r>
            <a:r>
              <a:rPr lang="ko-KR" altLang="en-US" sz="1200" b="1" dirty="0" smtClean="0"/>
              <a:t>콩들의 전쟁</a:t>
            </a:r>
            <a:endParaRPr lang="en-US" altLang="ko-KR" sz="1200" b="1" dirty="0" smtClean="0"/>
          </a:p>
          <a:p>
            <a:pPr marL="214298" indent="-214298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 smtClean="0"/>
              <a:t>장르 </a:t>
            </a:r>
            <a:r>
              <a:rPr lang="en-US" altLang="ko-KR" sz="1200" b="1" dirty="0"/>
              <a:t>: </a:t>
            </a:r>
            <a:r>
              <a:rPr lang="ko-KR" altLang="en-US" sz="1200" b="1" dirty="0"/>
              <a:t>전투 시뮬레이션</a:t>
            </a:r>
            <a:endParaRPr lang="en-US" altLang="ko-KR" sz="1200" b="1" dirty="0"/>
          </a:p>
          <a:p>
            <a:pPr marL="214298" indent="-214298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/>
              <a:t>연령 </a:t>
            </a:r>
            <a:r>
              <a:rPr lang="en-US" altLang="ko-KR" sz="1200" b="1" dirty="0"/>
              <a:t>: 10</a:t>
            </a:r>
            <a:r>
              <a:rPr lang="ko-KR" altLang="en-US" sz="1200" b="1" dirty="0"/>
              <a:t>대 </a:t>
            </a:r>
            <a:r>
              <a:rPr lang="en-US" altLang="ko-KR" sz="1200" b="1" dirty="0"/>
              <a:t>~ 20</a:t>
            </a:r>
            <a:r>
              <a:rPr lang="ko-KR" altLang="en-US" sz="1200" b="1" dirty="0"/>
              <a:t>대 </a:t>
            </a:r>
            <a:r>
              <a:rPr lang="en-US" altLang="ko-KR" sz="1200" b="1" dirty="0"/>
              <a:t> </a:t>
            </a:r>
          </a:p>
          <a:p>
            <a:pPr marL="214298" indent="-214298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/>
              <a:t>엔진 </a:t>
            </a:r>
            <a:r>
              <a:rPr lang="en-US" altLang="ko-KR" sz="1200" b="1" dirty="0"/>
              <a:t>: Unity 2018</a:t>
            </a:r>
          </a:p>
          <a:p>
            <a:pPr marL="214298" indent="-214298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/>
              <a:t>사양 </a:t>
            </a:r>
            <a:r>
              <a:rPr lang="en-US" altLang="ko-KR" sz="1200" b="1" dirty="0"/>
              <a:t>: </a:t>
            </a:r>
            <a:r>
              <a:rPr lang="en-US" altLang="ko-KR" sz="1200" kern="0" dirty="0">
                <a:latin typeface="한컴 윤체 M"/>
                <a:ea typeface="한컴 윤체 M"/>
              </a:rPr>
              <a:t>Android</a:t>
            </a:r>
            <a:r>
              <a:rPr lang="en-US" altLang="ko-KR" sz="1200" kern="0" dirty="0">
                <a:solidFill>
                  <a:schemeClr val="bg1">
                    <a:lumMod val="60000"/>
                    <a:lumOff val="40000"/>
                  </a:schemeClr>
                </a:solidFill>
                <a:latin typeface="한컴 윤체 M"/>
                <a:ea typeface="한컴 윤체 M"/>
              </a:rPr>
              <a:t> </a:t>
            </a:r>
            <a:endParaRPr lang="en-US" altLang="ko-KR" sz="1200" b="1" dirty="0"/>
          </a:p>
          <a:p>
            <a:endParaRPr lang="en-US" altLang="ko-KR" sz="1350" dirty="0"/>
          </a:p>
          <a:p>
            <a:endParaRPr lang="ko-KR" altLang="en-US" sz="1350" dirty="0"/>
          </a:p>
        </p:txBody>
      </p:sp>
      <p:sp>
        <p:nvSpPr>
          <p:cNvPr id="8" name="TextBox 7"/>
          <p:cNvSpPr txBox="1"/>
          <p:nvPr/>
        </p:nvSpPr>
        <p:spPr>
          <a:xfrm>
            <a:off x="5061783" y="3233547"/>
            <a:ext cx="20859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298" indent="-214298">
              <a:buFont typeface="Arial" panose="020B0604020202020204" pitchFamily="34" charset="0"/>
              <a:buChar char="•"/>
            </a:pPr>
            <a:r>
              <a:rPr lang="ko-KR" altLang="en-US" sz="1200" b="1" dirty="0"/>
              <a:t>게임 설명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919588" y="3715988"/>
            <a:ext cx="339460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altLang="ko-KR" sz="1050" dirty="0"/>
              <a:t>20</a:t>
            </a:r>
            <a:r>
              <a:rPr lang="ko-KR" altLang="en-US" sz="1050" dirty="0"/>
              <a:t>가지가 있는 스테이지에서 적에 배치를 보고 전략을 세워 직접 콩 병사들을 배치하여 전투에 임하는 게임입니다</a:t>
            </a:r>
            <a:r>
              <a:rPr lang="en-US" altLang="ko-KR" sz="1050" dirty="0"/>
              <a:t>.</a:t>
            </a:r>
          </a:p>
          <a:p>
            <a:pPr lvl="1"/>
            <a:r>
              <a:rPr lang="ko-KR" altLang="en-US" sz="1050" dirty="0"/>
              <a:t>일정 스테이지를 클리어하시면 별을 모와 유저모드에서 플레이 하실 수 있습니다</a:t>
            </a:r>
            <a:r>
              <a:rPr lang="en-US" altLang="ko-KR" sz="1050" dirty="0"/>
              <a:t>.   </a:t>
            </a:r>
          </a:p>
          <a:p>
            <a:pPr lvl="1"/>
            <a:r>
              <a:rPr lang="ko-KR" altLang="en-US" sz="1050" dirty="0"/>
              <a:t>유저모드에서는 유저들이 직접 </a:t>
            </a:r>
            <a:r>
              <a:rPr lang="ko-KR" altLang="en-US" sz="1050" dirty="0" err="1"/>
              <a:t>맵을</a:t>
            </a:r>
            <a:r>
              <a:rPr lang="ko-KR" altLang="en-US" sz="1050" dirty="0"/>
              <a:t> 만들거나 다른 유저들이 만든 </a:t>
            </a:r>
            <a:r>
              <a:rPr lang="ko-KR" altLang="en-US" sz="1050" dirty="0" err="1"/>
              <a:t>맵을</a:t>
            </a:r>
            <a:r>
              <a:rPr lang="ko-KR" altLang="en-US" sz="1050" dirty="0"/>
              <a:t> 플레이 하실 수 있습니다</a:t>
            </a:r>
            <a:r>
              <a:rPr lang="en-US" altLang="ko-KR" sz="1050" dirty="0"/>
              <a:t>.</a:t>
            </a:r>
          </a:p>
          <a:p>
            <a:r>
              <a:rPr lang="en-US" altLang="ko-KR" sz="1050" dirty="0"/>
              <a:t> </a:t>
            </a:r>
            <a:endParaRPr lang="ko-KR" altLang="en-US" sz="1050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287" y="1966561"/>
            <a:ext cx="4237719" cy="3101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708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Game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611195" y="3882785"/>
            <a:ext cx="7921625" cy="747713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Mode select </a:t>
            </a:r>
          </a:p>
          <a:p>
            <a:r>
              <a:rPr lang="en-US" altLang="ko-KR" dirty="0" smtClean="0">
                <a:solidFill>
                  <a:schemeClr val="tx1"/>
                </a:solidFill>
              </a:rPr>
              <a:t>Stage mode</a:t>
            </a:r>
          </a:p>
          <a:p>
            <a:r>
              <a:rPr lang="en-US" altLang="ko-KR" dirty="0" smtClean="0">
                <a:solidFill>
                  <a:schemeClr val="tx1"/>
                </a:solidFill>
              </a:rPr>
              <a:t>User mode</a:t>
            </a:r>
            <a:r>
              <a:rPr lang="ko-KR" altLang="en-US" dirty="0" smtClean="0">
                <a:solidFill>
                  <a:schemeClr val="tx1"/>
                </a:solidFill>
              </a:rPr>
              <a:t> 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4150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Mode Select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409FBBB-C588-4B8D-A7FF-E25C81CC24C8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495" y="1965534"/>
            <a:ext cx="4238512" cy="3102122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94" t="55702" r="53721" b="-604"/>
          <a:stretch/>
        </p:blipFill>
        <p:spPr>
          <a:xfrm>
            <a:off x="1571670" y="3414719"/>
            <a:ext cx="623843" cy="635117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131683">
            <a:off x="5623733" y="350522"/>
            <a:ext cx="1384514" cy="806276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0160" y="3414719"/>
            <a:ext cx="2428875" cy="141446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253644" y="1965534"/>
            <a:ext cx="3890356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 smtClean="0"/>
              <a:t>2</a:t>
            </a:r>
            <a:r>
              <a:rPr lang="ko-KR" altLang="en-US" sz="1400" dirty="0" smtClean="0"/>
              <a:t>가지 모드를  선택 할 수 있습니다</a:t>
            </a:r>
            <a:r>
              <a:rPr lang="en-US" altLang="ko-KR" sz="1400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유저 모드는 스테이지 모드에서 일정 개수의 별을 획득 해야지 선택 가능  합니다</a:t>
            </a:r>
            <a:r>
              <a:rPr lang="en-US" altLang="ko-KR" sz="1400" dirty="0" smtClean="0"/>
              <a:t>.</a:t>
            </a:r>
            <a:r>
              <a:rPr lang="ko-KR" altLang="en-US" sz="1400" dirty="0" smtClean="0"/>
              <a:t>   </a:t>
            </a:r>
            <a:endParaRPr lang="en-US" altLang="ko-KR" sz="1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0510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Stage Mode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409FBBB-C588-4B8D-A7FF-E25C81CC24C8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494" y="1965534"/>
            <a:ext cx="4200135" cy="3102122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131683">
            <a:off x="1368967" y="2702724"/>
            <a:ext cx="1384514" cy="806276"/>
          </a:xfrm>
          <a:prstGeom prst="rect">
            <a:avLst/>
          </a:prstGeom>
        </p:spPr>
      </p:pic>
      <p:sp>
        <p:nvSpPr>
          <p:cNvPr id="11" name="액자 10"/>
          <p:cNvSpPr/>
          <p:nvPr/>
        </p:nvSpPr>
        <p:spPr>
          <a:xfrm>
            <a:off x="2768446" y="2701636"/>
            <a:ext cx="1467555" cy="1836629"/>
          </a:xfrm>
          <a:prstGeom prst="frame">
            <a:avLst>
              <a:gd name="adj1" fmla="val 3737"/>
            </a:avLst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50" dirty="0"/>
              <a:t> </a:t>
            </a:r>
            <a:endParaRPr lang="ko-KR" altLang="en-US" sz="1350" dirty="0"/>
          </a:p>
        </p:txBody>
      </p:sp>
      <p:sp>
        <p:nvSpPr>
          <p:cNvPr id="12" name="액자 11"/>
          <p:cNvSpPr/>
          <p:nvPr/>
        </p:nvSpPr>
        <p:spPr>
          <a:xfrm>
            <a:off x="1049921" y="2913952"/>
            <a:ext cx="1300171" cy="915434"/>
          </a:xfrm>
          <a:prstGeom prst="frame">
            <a:avLst>
              <a:gd name="adj1" fmla="val 3737"/>
            </a:avLst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50" dirty="0"/>
              <a:t> </a:t>
            </a:r>
            <a:endParaRPr lang="ko-KR" altLang="en-US" sz="1350" dirty="0"/>
          </a:p>
        </p:txBody>
      </p:sp>
      <p:sp>
        <p:nvSpPr>
          <p:cNvPr id="14" name="TextBox 13"/>
          <p:cNvSpPr txBox="1"/>
          <p:nvPr/>
        </p:nvSpPr>
        <p:spPr>
          <a:xfrm>
            <a:off x="5250056" y="1965534"/>
            <a:ext cx="389035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스테이지를 터치하면 </a:t>
            </a:r>
            <a:r>
              <a:rPr lang="ko-KR" altLang="en-US" sz="1400" dirty="0" err="1"/>
              <a:t>맵</a:t>
            </a:r>
            <a:r>
              <a:rPr lang="ko-KR" altLang="en-US" sz="1400" dirty="0" err="1" smtClean="0"/>
              <a:t>에</a:t>
            </a:r>
            <a:r>
              <a:rPr lang="ko-KR" altLang="en-US" sz="1400" dirty="0" smtClean="0"/>
              <a:t> </a:t>
            </a:r>
            <a:r>
              <a:rPr lang="ko-KR" altLang="en-US" sz="1400" dirty="0" smtClean="0"/>
              <a:t>관한 정보를 확인할 수 있습니다</a:t>
            </a:r>
            <a:r>
              <a:rPr lang="en-US" altLang="ko-KR" sz="1400" dirty="0" smtClean="0"/>
              <a:t>.</a:t>
            </a:r>
          </a:p>
          <a:p>
            <a:endParaRPr lang="en-US" altLang="ko-KR" sz="1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한 스테이지를 클리어 해야 다음 스테이지로 넘어 갈 수 있습니다</a:t>
            </a:r>
            <a:r>
              <a:rPr lang="en-US" altLang="ko-KR" sz="1400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클리어 하지 못한 스테이지들은 잠가져 있다</a:t>
            </a:r>
            <a:r>
              <a:rPr lang="en-US" altLang="ko-KR" sz="1400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획득한 별을 확인 할 수 있다</a:t>
            </a:r>
            <a:r>
              <a:rPr lang="en-US" altLang="ko-KR" sz="1400" dirty="0" smtClean="0"/>
              <a:t>. </a:t>
            </a:r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15" name="액자 14"/>
          <p:cNvSpPr/>
          <p:nvPr/>
        </p:nvSpPr>
        <p:spPr>
          <a:xfrm>
            <a:off x="1094427" y="4529418"/>
            <a:ext cx="1101086" cy="485726"/>
          </a:xfrm>
          <a:prstGeom prst="frame">
            <a:avLst>
              <a:gd name="adj1" fmla="val 3737"/>
            </a:avLst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50" dirty="0"/>
              <a:t> </a:t>
            </a:r>
            <a:endParaRPr lang="ko-KR" altLang="en-US" sz="1350" dirty="0"/>
          </a:p>
        </p:txBody>
      </p:sp>
    </p:spTree>
    <p:extLst>
      <p:ext uri="{BB962C8B-B14F-4D97-AF65-F5344CB8AC3E}">
        <p14:creationId xmlns:p14="http://schemas.microsoft.com/office/powerpoint/2010/main" val="3557889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512093" y="1980337"/>
            <a:ext cx="4199341" cy="3072515"/>
            <a:chOff x="919514" y="-2148528"/>
            <a:chExt cx="3491182" cy="2033100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9514" y="-2148528"/>
              <a:ext cx="3491182" cy="2033100"/>
            </a:xfrm>
            <a:prstGeom prst="rect">
              <a:avLst/>
            </a:prstGeom>
            <a:effectLst>
              <a:softEdge rad="12700"/>
            </a:effectLst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357743">
              <a:off x="3276193" y="-809734"/>
              <a:ext cx="672218" cy="391469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389" t="45631" r="36924" b="40363"/>
            <a:stretch/>
          </p:blipFill>
          <p:spPr>
            <a:xfrm rot="20940931">
              <a:off x="2930808" y="-1382411"/>
              <a:ext cx="512394" cy="357011"/>
            </a:xfrm>
            <a:prstGeom prst="rect">
              <a:avLst/>
            </a:prstGeom>
          </p:spPr>
        </p:pic>
      </p:grpSp>
      <p:grpSp>
        <p:nvGrpSpPr>
          <p:cNvPr id="2" name="그룹 1"/>
          <p:cNvGrpSpPr/>
          <p:nvPr/>
        </p:nvGrpSpPr>
        <p:grpSpPr>
          <a:xfrm>
            <a:off x="442757" y="1965534"/>
            <a:ext cx="4278872" cy="3170423"/>
            <a:chOff x="2342955" y="-224370"/>
            <a:chExt cx="4278872" cy="3170423"/>
          </a:xfrm>
        </p:grpSpPr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12291" y="-224370"/>
              <a:ext cx="4209536" cy="3102123"/>
            </a:xfrm>
            <a:prstGeom prst="rect">
              <a:avLst/>
            </a:prstGeom>
            <a:effectLst>
              <a:softEdge rad="12700"/>
            </a:effectLst>
          </p:spPr>
        </p:pic>
        <p:sp>
          <p:nvSpPr>
            <p:cNvPr id="24" name="액자 23"/>
            <p:cNvSpPr/>
            <p:nvPr/>
          </p:nvSpPr>
          <p:spPr>
            <a:xfrm>
              <a:off x="2342955" y="2029078"/>
              <a:ext cx="833704" cy="916975"/>
            </a:xfrm>
            <a:prstGeom prst="frame">
              <a:avLst>
                <a:gd name="adj1" fmla="val 3737"/>
              </a:avLst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 dirty="0"/>
                <a:t> </a:t>
              </a:r>
              <a:endParaRPr lang="ko-KR" altLang="en-US" sz="1350" dirty="0"/>
            </a:p>
          </p:txBody>
        </p:sp>
      </p:grpSp>
      <p:sp>
        <p:nvSpPr>
          <p:cNvPr id="5" name="슬라이드 번호 개체 틀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409FBBB-C588-4B8D-A7FF-E25C81CC24C8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76" t="51179" r="56372"/>
          <a:stretch/>
        </p:blipFill>
        <p:spPr>
          <a:xfrm>
            <a:off x="8074294" y="4115413"/>
            <a:ext cx="666751" cy="690563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5253644" y="1965534"/>
            <a:ext cx="3890356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적들의 배치를 확인 하여 콩을 배치 할 수 있습니다</a:t>
            </a:r>
            <a:r>
              <a:rPr lang="en-US" altLang="ko-KR" sz="1400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특정 코스트 까지 배치 가능 합니다</a:t>
            </a:r>
            <a:r>
              <a:rPr lang="en-US" altLang="ko-KR" sz="1400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코스트는 맵 마다 다릅니다</a:t>
            </a:r>
            <a:r>
              <a:rPr lang="en-US" altLang="ko-KR" sz="1400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배치가 맘에 들지 않으면 </a:t>
            </a:r>
            <a:r>
              <a:rPr lang="en-US" altLang="ko-KR" sz="1400" dirty="0" smtClean="0"/>
              <a:t>undo</a:t>
            </a:r>
            <a:r>
              <a:rPr lang="ko-KR" altLang="en-US" sz="1400" dirty="0" smtClean="0"/>
              <a:t> 와 </a:t>
            </a:r>
            <a:r>
              <a:rPr lang="en-US" altLang="ko-KR" sz="1400" dirty="0" smtClean="0"/>
              <a:t>reset </a:t>
            </a:r>
            <a:r>
              <a:rPr lang="ko-KR" altLang="en-US" sz="1400" dirty="0" smtClean="0"/>
              <a:t>버튼으로 바꿀 수 있습니다</a:t>
            </a:r>
            <a:r>
              <a:rPr lang="en-US" altLang="ko-KR" sz="1400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두 손가락으로 지형을 확인 할 수 </a:t>
            </a:r>
            <a:r>
              <a:rPr lang="ko-KR" altLang="en-US" sz="1400" dirty="0" smtClean="0"/>
              <a:t>있습니다</a:t>
            </a:r>
            <a:r>
              <a:rPr lang="en-US" altLang="ko-KR" sz="14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 smtClean="0"/>
          </a:p>
          <a:p>
            <a:endParaRPr lang="en-US" altLang="ko-KR" sz="1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endParaRPr lang="ko-KR" altLang="en-US" dirty="0"/>
          </a:p>
        </p:txBody>
      </p:sp>
      <p:grpSp>
        <p:nvGrpSpPr>
          <p:cNvPr id="7" name="그룹 6"/>
          <p:cNvGrpSpPr/>
          <p:nvPr/>
        </p:nvGrpSpPr>
        <p:grpSpPr>
          <a:xfrm>
            <a:off x="512093" y="1965534"/>
            <a:ext cx="4199341" cy="3369082"/>
            <a:chOff x="6238383" y="2447109"/>
            <a:chExt cx="4199341" cy="3369082"/>
          </a:xfrm>
        </p:grpSpPr>
        <p:grpSp>
          <p:nvGrpSpPr>
            <p:cNvPr id="4" name="그룹 3"/>
            <p:cNvGrpSpPr/>
            <p:nvPr/>
          </p:nvGrpSpPr>
          <p:grpSpPr>
            <a:xfrm>
              <a:off x="6238383" y="2447109"/>
              <a:ext cx="4199341" cy="3102123"/>
              <a:chOff x="5309147" y="853288"/>
              <a:chExt cx="4199341" cy="3102123"/>
            </a:xfrm>
          </p:grpSpPr>
          <p:pic>
            <p:nvPicPr>
              <p:cNvPr id="6" name="그림 5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09147" y="853288"/>
                <a:ext cx="4199341" cy="3102123"/>
              </a:xfrm>
              <a:prstGeom prst="rect">
                <a:avLst/>
              </a:prstGeom>
              <a:effectLst>
                <a:softEdge rad="12700"/>
              </a:effectLst>
            </p:spPr>
          </p:pic>
          <p:sp>
            <p:nvSpPr>
              <p:cNvPr id="23" name="액자 22"/>
              <p:cNvSpPr/>
              <p:nvPr/>
            </p:nvSpPr>
            <p:spPr>
              <a:xfrm>
                <a:off x="7794498" y="1391507"/>
                <a:ext cx="1300171" cy="1769143"/>
              </a:xfrm>
              <a:prstGeom prst="frame">
                <a:avLst>
                  <a:gd name="adj1" fmla="val 3737"/>
                </a:avLst>
              </a:prstGeom>
              <a:solidFill>
                <a:srgbClr val="FFFF00"/>
              </a:solidFill>
              <a:ln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350" dirty="0"/>
                  <a:t> </a:t>
                </a:r>
                <a:endParaRPr lang="ko-KR" altLang="en-US" sz="1350" dirty="0"/>
              </a:p>
            </p:txBody>
          </p:sp>
        </p:grpSp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176" t="51179" r="56372"/>
            <a:stretch/>
          </p:blipFill>
          <p:spPr>
            <a:xfrm>
              <a:off x="6965949" y="5125628"/>
              <a:ext cx="666751" cy="6905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75454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409FBBB-C588-4B8D-A7FF-E25C81CC24C8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721629" y="2701636"/>
            <a:ext cx="38903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endParaRPr lang="ko-KR" altLang="en-US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389" t="45631" r="36924" b="40363"/>
          <a:stretch/>
        </p:blipFill>
        <p:spPr>
          <a:xfrm rot="20940931">
            <a:off x="2808693" y="3447244"/>
            <a:ext cx="512394" cy="35701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253644" y="1965534"/>
            <a:ext cx="368656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배치를 하고 플레이 버튼을 누르면 </a:t>
            </a:r>
            <a:r>
              <a:rPr lang="en-US" altLang="ko-KR" sz="1400" dirty="0" smtClean="0"/>
              <a:t>AI </a:t>
            </a:r>
            <a:r>
              <a:rPr lang="ko-KR" altLang="en-US" sz="1400" dirty="0" smtClean="0"/>
              <a:t>자동 전투를 시작합니다</a:t>
            </a:r>
            <a:r>
              <a:rPr lang="en-US" altLang="ko-KR" sz="1400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승리 할 시 별 </a:t>
            </a:r>
            <a:r>
              <a:rPr lang="en-US" altLang="ko-KR" sz="1400" dirty="0" smtClean="0"/>
              <a:t>1</a:t>
            </a:r>
            <a:r>
              <a:rPr lang="ko-KR" altLang="en-US" sz="1400" dirty="0" smtClean="0"/>
              <a:t>개 </a:t>
            </a:r>
            <a:r>
              <a:rPr lang="en-US" altLang="ko-KR" sz="1400" dirty="0" smtClean="0"/>
              <a:t>, 30</a:t>
            </a:r>
            <a:r>
              <a:rPr lang="ko-KR" altLang="en-US" sz="1400" dirty="0" smtClean="0"/>
              <a:t>초안 클리어 할 시 </a:t>
            </a:r>
            <a:r>
              <a:rPr lang="en-US" altLang="ko-KR" sz="1400" dirty="0" smtClean="0"/>
              <a:t>1</a:t>
            </a:r>
            <a:r>
              <a:rPr lang="ko-KR" altLang="en-US" sz="1400" dirty="0" smtClean="0"/>
              <a:t>개</a:t>
            </a:r>
            <a:r>
              <a:rPr lang="en-US" altLang="ko-KR" sz="1400" dirty="0" smtClean="0"/>
              <a:t>, 1</a:t>
            </a:r>
            <a:r>
              <a:rPr lang="ko-KR" altLang="en-US" sz="1400" dirty="0" smtClean="0"/>
              <a:t>분 안에 클리어 할 시 </a:t>
            </a:r>
            <a:r>
              <a:rPr lang="en-US" altLang="ko-KR" sz="1400" dirty="0" smtClean="0"/>
              <a:t>1</a:t>
            </a:r>
            <a:r>
              <a:rPr lang="ko-KR" altLang="en-US" sz="1400" dirty="0" smtClean="0"/>
              <a:t>개 해서 총 </a:t>
            </a:r>
            <a:r>
              <a:rPr lang="en-US" altLang="ko-KR" sz="1400" dirty="0" smtClean="0"/>
              <a:t>3</a:t>
            </a:r>
            <a:r>
              <a:rPr lang="ko-KR" altLang="en-US" sz="1400" dirty="0" smtClean="0"/>
              <a:t>개의 별의 획득 할 수 있습니다</a:t>
            </a:r>
            <a:r>
              <a:rPr lang="en-US" altLang="ko-KR" sz="1400" dirty="0" smtClean="0"/>
              <a:t>.</a:t>
            </a:r>
            <a:r>
              <a:rPr lang="ko-KR" altLang="en-US" sz="1400" dirty="0" smtClean="0"/>
              <a:t> </a:t>
            </a:r>
            <a:endParaRPr lang="en-US" altLang="ko-KR" sz="1400" dirty="0" smtClean="0"/>
          </a:p>
          <a:p>
            <a:r>
              <a:rPr lang="ko-KR" altLang="en-US" sz="1400" dirty="0" smtClean="0"/>
              <a:t>      </a:t>
            </a:r>
            <a:endParaRPr lang="en-US" altLang="ko-KR" sz="1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패배 할 시 </a:t>
            </a:r>
            <a:r>
              <a:rPr lang="en-US" altLang="ko-KR" sz="1400" dirty="0" smtClean="0"/>
              <a:t>restart </a:t>
            </a:r>
            <a:r>
              <a:rPr lang="ko-KR" altLang="en-US" sz="1400" dirty="0" smtClean="0"/>
              <a:t>버튼 으로 다시 플레이           할 수 있습니다</a:t>
            </a:r>
            <a:r>
              <a:rPr lang="en-US" altLang="ko-KR" sz="1400" dirty="0" smtClean="0"/>
              <a:t>.</a:t>
            </a:r>
          </a:p>
          <a:p>
            <a:endParaRPr lang="ko-KR" altLang="en-US" dirty="0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9030" y="4280150"/>
            <a:ext cx="3215974" cy="2112333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080" y="515395"/>
            <a:ext cx="3842485" cy="2464500"/>
          </a:xfrm>
          <a:prstGeom prst="rect">
            <a:avLst/>
          </a:prstGeom>
          <a:effectLst>
            <a:softEdge rad="12700"/>
          </a:effectLst>
        </p:spPr>
      </p:pic>
      <p:sp>
        <p:nvSpPr>
          <p:cNvPr id="10" name="액자 9"/>
          <p:cNvSpPr/>
          <p:nvPr/>
        </p:nvSpPr>
        <p:spPr>
          <a:xfrm>
            <a:off x="1992751" y="457004"/>
            <a:ext cx="885141" cy="496521"/>
          </a:xfrm>
          <a:prstGeom prst="frame">
            <a:avLst>
              <a:gd name="adj1" fmla="val 3737"/>
            </a:avLst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50" dirty="0"/>
              <a:t> </a:t>
            </a:r>
            <a:endParaRPr lang="ko-KR" altLang="en-US" sz="1350" dirty="0"/>
          </a:p>
        </p:txBody>
      </p:sp>
      <p:grpSp>
        <p:nvGrpSpPr>
          <p:cNvPr id="4" name="그룹 3"/>
          <p:cNvGrpSpPr/>
          <p:nvPr/>
        </p:nvGrpSpPr>
        <p:grpSpPr>
          <a:xfrm>
            <a:off x="182006" y="2569582"/>
            <a:ext cx="3215974" cy="2112333"/>
            <a:chOff x="235516" y="3326117"/>
            <a:chExt cx="2790807" cy="1625235"/>
          </a:xfrm>
        </p:grpSpPr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5516" y="3326117"/>
              <a:ext cx="2790807" cy="1625235"/>
            </a:xfrm>
            <a:prstGeom prst="rect">
              <a:avLst/>
            </a:prstGeom>
            <a:effectLst>
              <a:softEdge rad="12700"/>
            </a:effectLst>
          </p:spPr>
        </p:pic>
        <p:sp>
          <p:nvSpPr>
            <p:cNvPr id="15" name="액자 14"/>
            <p:cNvSpPr/>
            <p:nvPr/>
          </p:nvSpPr>
          <p:spPr>
            <a:xfrm>
              <a:off x="1156076" y="3651313"/>
              <a:ext cx="879174" cy="493174"/>
            </a:xfrm>
            <a:prstGeom prst="frame">
              <a:avLst>
                <a:gd name="adj1" fmla="val 3737"/>
              </a:avLst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 dirty="0"/>
                <a:t> </a:t>
              </a:r>
              <a:endParaRPr lang="ko-KR" altLang="en-US" sz="1350" dirty="0"/>
            </a:p>
          </p:txBody>
        </p:sp>
      </p:grpSp>
    </p:spTree>
    <p:extLst>
      <p:ext uri="{BB962C8B-B14F-4D97-AF65-F5344CB8AC3E}">
        <p14:creationId xmlns:p14="http://schemas.microsoft.com/office/powerpoint/2010/main" val="2815109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288" y="1965534"/>
            <a:ext cx="4173396" cy="3102122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User Mode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409FBBB-C588-4B8D-A7FF-E25C81CC24C8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85" t="54571" r="61723"/>
          <a:stretch/>
        </p:blipFill>
        <p:spPr>
          <a:xfrm>
            <a:off x="3330607" y="4556763"/>
            <a:ext cx="427290" cy="642579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042" y="2378878"/>
            <a:ext cx="2428875" cy="1414463"/>
          </a:xfrm>
          <a:prstGeom prst="rect">
            <a:avLst/>
          </a:prstGeom>
          <a:effectLst>
            <a:softEdge rad="12700"/>
          </a:effectLst>
        </p:spPr>
      </p:pic>
      <p:sp>
        <p:nvSpPr>
          <p:cNvPr id="15" name="액자 14"/>
          <p:cNvSpPr/>
          <p:nvPr/>
        </p:nvSpPr>
        <p:spPr>
          <a:xfrm>
            <a:off x="1029913" y="4587496"/>
            <a:ext cx="1362907" cy="391252"/>
          </a:xfrm>
          <a:prstGeom prst="frame">
            <a:avLst>
              <a:gd name="adj1" fmla="val 3737"/>
            </a:avLst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50" dirty="0"/>
              <a:t> </a:t>
            </a:r>
            <a:endParaRPr lang="ko-KR" altLang="en-US" sz="1350" dirty="0"/>
          </a:p>
        </p:txBody>
      </p:sp>
      <p:sp>
        <p:nvSpPr>
          <p:cNvPr id="16" name="액자 15"/>
          <p:cNvSpPr/>
          <p:nvPr/>
        </p:nvSpPr>
        <p:spPr>
          <a:xfrm>
            <a:off x="2418867" y="2773182"/>
            <a:ext cx="314853" cy="1954421"/>
          </a:xfrm>
          <a:prstGeom prst="frame">
            <a:avLst>
              <a:gd name="adj1" fmla="val 3737"/>
            </a:avLst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50" dirty="0"/>
              <a:t> </a:t>
            </a:r>
            <a:endParaRPr lang="ko-KR" altLang="en-US" sz="1350" dirty="0"/>
          </a:p>
        </p:txBody>
      </p:sp>
      <p:sp>
        <p:nvSpPr>
          <p:cNvPr id="17" name="Freeform 1038"/>
          <p:cNvSpPr>
            <a:spLocks/>
          </p:cNvSpPr>
          <p:nvPr/>
        </p:nvSpPr>
        <p:spPr bwMode="auto">
          <a:xfrm rot="18377028">
            <a:off x="2043824" y="3793336"/>
            <a:ext cx="148953" cy="285663"/>
          </a:xfrm>
          <a:custGeom>
            <a:avLst/>
            <a:gdLst>
              <a:gd name="T0" fmla="*/ 53 w 73"/>
              <a:gd name="T1" fmla="*/ 0 h 140"/>
              <a:gd name="T2" fmla="*/ 53 w 73"/>
              <a:gd name="T3" fmla="*/ 94 h 140"/>
              <a:gd name="T4" fmla="*/ 69 w 73"/>
              <a:gd name="T5" fmla="*/ 94 h 140"/>
              <a:gd name="T6" fmla="*/ 73 w 73"/>
              <a:gd name="T7" fmla="*/ 96 h 140"/>
              <a:gd name="T8" fmla="*/ 72 w 73"/>
              <a:gd name="T9" fmla="*/ 100 h 140"/>
              <a:gd name="T10" fmla="*/ 37 w 73"/>
              <a:gd name="T11" fmla="*/ 140 h 140"/>
              <a:gd name="T12" fmla="*/ 1 w 73"/>
              <a:gd name="T13" fmla="*/ 100 h 140"/>
              <a:gd name="T14" fmla="*/ 1 w 73"/>
              <a:gd name="T15" fmla="*/ 96 h 140"/>
              <a:gd name="T16" fmla="*/ 4 w 73"/>
              <a:gd name="T17" fmla="*/ 94 h 140"/>
              <a:gd name="T18" fmla="*/ 20 w 73"/>
              <a:gd name="T19" fmla="*/ 94 h 140"/>
              <a:gd name="T20" fmla="*/ 20 w 73"/>
              <a:gd name="T21" fmla="*/ 0 h 140"/>
              <a:gd name="T22" fmla="*/ 53 w 73"/>
              <a:gd name="T23" fmla="*/ 0 h 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3" h="140">
                <a:moveTo>
                  <a:pt x="53" y="0"/>
                </a:moveTo>
                <a:cubicBezTo>
                  <a:pt x="53" y="94"/>
                  <a:pt x="53" y="94"/>
                  <a:pt x="53" y="94"/>
                </a:cubicBezTo>
                <a:cubicBezTo>
                  <a:pt x="69" y="94"/>
                  <a:pt x="69" y="94"/>
                  <a:pt x="69" y="94"/>
                </a:cubicBezTo>
                <a:cubicBezTo>
                  <a:pt x="71" y="94"/>
                  <a:pt x="72" y="95"/>
                  <a:pt x="73" y="96"/>
                </a:cubicBezTo>
                <a:cubicBezTo>
                  <a:pt x="73" y="98"/>
                  <a:pt x="73" y="99"/>
                  <a:pt x="72" y="100"/>
                </a:cubicBezTo>
                <a:cubicBezTo>
                  <a:pt x="37" y="140"/>
                  <a:pt x="37" y="140"/>
                  <a:pt x="37" y="140"/>
                </a:cubicBezTo>
                <a:cubicBezTo>
                  <a:pt x="1" y="100"/>
                  <a:pt x="1" y="100"/>
                  <a:pt x="1" y="100"/>
                </a:cubicBezTo>
                <a:cubicBezTo>
                  <a:pt x="0" y="99"/>
                  <a:pt x="0" y="98"/>
                  <a:pt x="1" y="96"/>
                </a:cubicBezTo>
                <a:cubicBezTo>
                  <a:pt x="1" y="95"/>
                  <a:pt x="3" y="94"/>
                  <a:pt x="4" y="94"/>
                </a:cubicBezTo>
                <a:cubicBezTo>
                  <a:pt x="20" y="94"/>
                  <a:pt x="20" y="94"/>
                  <a:pt x="20" y="94"/>
                </a:cubicBezTo>
                <a:cubicBezTo>
                  <a:pt x="20" y="0"/>
                  <a:pt x="20" y="0"/>
                  <a:pt x="20" y="0"/>
                </a:cubicBezTo>
                <a:cubicBezTo>
                  <a:pt x="53" y="0"/>
                  <a:pt x="53" y="0"/>
                  <a:pt x="53" y="0"/>
                </a:cubicBezTo>
              </a:path>
            </a:pathLst>
          </a:custGeom>
          <a:solidFill>
            <a:schemeClr val="accent1"/>
          </a:solidFill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18" name="액자 17"/>
          <p:cNvSpPr/>
          <p:nvPr/>
        </p:nvSpPr>
        <p:spPr>
          <a:xfrm>
            <a:off x="2900445" y="2762858"/>
            <a:ext cx="1320717" cy="1824638"/>
          </a:xfrm>
          <a:prstGeom prst="frame">
            <a:avLst>
              <a:gd name="adj1" fmla="val 3737"/>
            </a:avLst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50" dirty="0"/>
              <a:t> </a:t>
            </a:r>
            <a:endParaRPr lang="ko-KR" altLang="en-US" sz="1350" dirty="0"/>
          </a:p>
        </p:txBody>
      </p:sp>
      <p:sp>
        <p:nvSpPr>
          <p:cNvPr id="29" name="TextBox 28"/>
          <p:cNvSpPr txBox="1"/>
          <p:nvPr/>
        </p:nvSpPr>
        <p:spPr>
          <a:xfrm>
            <a:off x="4994467" y="1931947"/>
            <a:ext cx="389035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다른 유저들이 만든 스테이지를  플레이 할 수 있습니다</a:t>
            </a:r>
            <a:r>
              <a:rPr lang="en-US" altLang="ko-KR" sz="1400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스테이지와 동일한 경로 플레이 가능 합니다</a:t>
            </a:r>
            <a:r>
              <a:rPr lang="en-US" altLang="ko-KR" sz="1400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좋아요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메달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트로피</a:t>
            </a:r>
            <a:r>
              <a:rPr lang="en-US" altLang="ko-KR" sz="1400" dirty="0" smtClean="0"/>
              <a:t>,</a:t>
            </a:r>
            <a:r>
              <a:rPr lang="ko-KR" altLang="en-US" sz="1400" dirty="0" smtClean="0"/>
              <a:t>날짜로 스테이지를 정렬 할 수 있습니다</a:t>
            </a:r>
            <a:r>
              <a:rPr lang="en-US" altLang="ko-KR" sz="1400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자신이 직접 스테이지를 만들 수 있습니다</a:t>
            </a:r>
            <a:r>
              <a:rPr lang="en-US" altLang="ko-KR" sz="1400" dirty="0" smtClean="0"/>
              <a:t>.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55515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Contents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611195" y="3882785"/>
            <a:ext cx="7921625" cy="747713"/>
          </a:xfrm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Create stage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Ranking 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2900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514431" y="1965530"/>
            <a:ext cx="4171416" cy="3103689"/>
            <a:chOff x="2914455" y="4064490"/>
            <a:chExt cx="3491182" cy="2033100"/>
          </a:xfrm>
        </p:grpSpPr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14455" y="4064490"/>
              <a:ext cx="3491182" cy="2033100"/>
            </a:xfrm>
            <a:prstGeom prst="rect">
              <a:avLst/>
            </a:prstGeom>
            <a:effectLst>
              <a:softEdge rad="12700"/>
            </a:effectLst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176" t="51179" r="56372"/>
            <a:stretch/>
          </p:blipFill>
          <p:spPr>
            <a:xfrm>
              <a:off x="5811956" y="4249276"/>
              <a:ext cx="589836" cy="610901"/>
            </a:xfrm>
            <a:prstGeom prst="rect">
              <a:avLst/>
            </a:prstGeom>
          </p:spPr>
        </p:pic>
        <p:sp>
          <p:nvSpPr>
            <p:cNvPr id="20" name="Freeform 1038"/>
            <p:cNvSpPr>
              <a:spLocks/>
            </p:cNvSpPr>
            <p:nvPr/>
          </p:nvSpPr>
          <p:spPr bwMode="auto">
            <a:xfrm rot="13307209">
              <a:off x="5451136" y="4752342"/>
              <a:ext cx="184832" cy="354473"/>
            </a:xfrm>
            <a:custGeom>
              <a:avLst/>
              <a:gdLst>
                <a:gd name="T0" fmla="*/ 53 w 73"/>
                <a:gd name="T1" fmla="*/ 0 h 140"/>
                <a:gd name="T2" fmla="*/ 53 w 73"/>
                <a:gd name="T3" fmla="*/ 94 h 140"/>
                <a:gd name="T4" fmla="*/ 69 w 73"/>
                <a:gd name="T5" fmla="*/ 94 h 140"/>
                <a:gd name="T6" fmla="*/ 73 w 73"/>
                <a:gd name="T7" fmla="*/ 96 h 140"/>
                <a:gd name="T8" fmla="*/ 72 w 73"/>
                <a:gd name="T9" fmla="*/ 100 h 140"/>
                <a:gd name="T10" fmla="*/ 37 w 73"/>
                <a:gd name="T11" fmla="*/ 140 h 140"/>
                <a:gd name="T12" fmla="*/ 1 w 73"/>
                <a:gd name="T13" fmla="*/ 100 h 140"/>
                <a:gd name="T14" fmla="*/ 1 w 73"/>
                <a:gd name="T15" fmla="*/ 96 h 140"/>
                <a:gd name="T16" fmla="*/ 4 w 73"/>
                <a:gd name="T17" fmla="*/ 94 h 140"/>
                <a:gd name="T18" fmla="*/ 20 w 73"/>
                <a:gd name="T19" fmla="*/ 94 h 140"/>
                <a:gd name="T20" fmla="*/ 20 w 73"/>
                <a:gd name="T21" fmla="*/ 0 h 140"/>
                <a:gd name="T22" fmla="*/ 53 w 73"/>
                <a:gd name="T23" fmla="*/ 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3" h="140">
                  <a:moveTo>
                    <a:pt x="53" y="0"/>
                  </a:moveTo>
                  <a:cubicBezTo>
                    <a:pt x="53" y="94"/>
                    <a:pt x="53" y="94"/>
                    <a:pt x="53" y="94"/>
                  </a:cubicBezTo>
                  <a:cubicBezTo>
                    <a:pt x="69" y="94"/>
                    <a:pt x="69" y="94"/>
                    <a:pt x="69" y="94"/>
                  </a:cubicBezTo>
                  <a:cubicBezTo>
                    <a:pt x="71" y="94"/>
                    <a:pt x="72" y="95"/>
                    <a:pt x="73" y="96"/>
                  </a:cubicBezTo>
                  <a:cubicBezTo>
                    <a:pt x="73" y="98"/>
                    <a:pt x="73" y="99"/>
                    <a:pt x="72" y="100"/>
                  </a:cubicBezTo>
                  <a:cubicBezTo>
                    <a:pt x="37" y="140"/>
                    <a:pt x="37" y="140"/>
                    <a:pt x="37" y="140"/>
                  </a:cubicBezTo>
                  <a:cubicBezTo>
                    <a:pt x="1" y="100"/>
                    <a:pt x="1" y="100"/>
                    <a:pt x="1" y="100"/>
                  </a:cubicBezTo>
                  <a:cubicBezTo>
                    <a:pt x="0" y="99"/>
                    <a:pt x="0" y="98"/>
                    <a:pt x="1" y="96"/>
                  </a:cubicBezTo>
                  <a:cubicBezTo>
                    <a:pt x="1" y="95"/>
                    <a:pt x="3" y="94"/>
                    <a:pt x="4" y="94"/>
                  </a:cubicBezTo>
                  <a:cubicBezTo>
                    <a:pt x="20" y="94"/>
                    <a:pt x="20" y="94"/>
                    <a:pt x="20" y="94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53" y="0"/>
                    <a:pt x="53" y="0"/>
                    <a:pt x="53" y="0"/>
                  </a:cubicBezTo>
                </a:path>
              </a:pathLst>
            </a:custGeom>
            <a:solidFill>
              <a:schemeClr val="accent1"/>
            </a:solidFill>
            <a:ln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521495" y="1965532"/>
            <a:ext cx="4276200" cy="3278417"/>
            <a:chOff x="4464845" y="1457425"/>
            <a:chExt cx="4276200" cy="3278417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64845" y="1457425"/>
              <a:ext cx="4164352" cy="3103689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176" t="51179" r="56372"/>
            <a:stretch/>
          </p:blipFill>
          <p:spPr>
            <a:xfrm>
              <a:off x="8074294" y="4045279"/>
              <a:ext cx="666751" cy="690563"/>
            </a:xfrm>
            <a:prstGeom prst="rect">
              <a:avLst/>
            </a:prstGeom>
          </p:spPr>
        </p:pic>
      </p:grpSp>
      <p:sp>
        <p:nvSpPr>
          <p:cNvPr id="23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Creat</a:t>
            </a:r>
            <a:r>
              <a:rPr lang="en-US" altLang="ko-KR" dirty="0" smtClean="0"/>
              <a:t> Stage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409FBBB-C588-4B8D-A7FF-E25C81CC24C8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4994467" y="1965530"/>
            <a:ext cx="389035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원하는 맵 을 선택할 수 있습니다</a:t>
            </a:r>
            <a:r>
              <a:rPr lang="en-US" altLang="ko-KR" sz="1400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맵 들은 정해 진 코스트가 있습니다</a:t>
            </a:r>
            <a:r>
              <a:rPr lang="en-US" altLang="ko-KR" sz="1400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콩 배치를 통해 스테이지 만들 수 있습니다</a:t>
            </a:r>
            <a:r>
              <a:rPr lang="en-US" altLang="ko-KR" sz="1400" dirty="0" smtClean="0"/>
              <a:t>.</a:t>
            </a:r>
          </a:p>
          <a:p>
            <a:endParaRPr lang="en-US" altLang="ko-KR" dirty="0"/>
          </a:p>
        </p:txBody>
      </p:sp>
      <p:grpSp>
        <p:nvGrpSpPr>
          <p:cNvPr id="4" name="그룹 3"/>
          <p:cNvGrpSpPr/>
          <p:nvPr/>
        </p:nvGrpSpPr>
        <p:grpSpPr>
          <a:xfrm>
            <a:off x="522288" y="1965533"/>
            <a:ext cx="4163692" cy="3103689"/>
            <a:chOff x="98109" y="478280"/>
            <a:chExt cx="4163692" cy="3103689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109" y="478280"/>
              <a:ext cx="4163692" cy="3103689"/>
            </a:xfrm>
            <a:prstGeom prst="rect">
              <a:avLst/>
            </a:prstGeom>
          </p:spPr>
        </p:pic>
        <p:pic>
          <p:nvPicPr>
            <p:cNvPr id="27" name="그림 26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176" t="51179" r="56372"/>
            <a:stretch/>
          </p:blipFill>
          <p:spPr>
            <a:xfrm rot="5400000">
              <a:off x="1961974" y="1337549"/>
              <a:ext cx="704762" cy="932589"/>
            </a:xfrm>
            <a:prstGeom prst="rect">
              <a:avLst/>
            </a:prstGeom>
          </p:spPr>
        </p:pic>
      </p:grpSp>
      <p:grpSp>
        <p:nvGrpSpPr>
          <p:cNvPr id="6" name="그룹 5"/>
          <p:cNvGrpSpPr/>
          <p:nvPr/>
        </p:nvGrpSpPr>
        <p:grpSpPr>
          <a:xfrm>
            <a:off x="517140" y="1965534"/>
            <a:ext cx="4173396" cy="3347526"/>
            <a:chOff x="-595935" y="3191387"/>
            <a:chExt cx="4173396" cy="3347526"/>
          </a:xfrm>
        </p:grpSpPr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95935" y="3191387"/>
              <a:ext cx="4173396" cy="3103689"/>
            </a:xfrm>
            <a:prstGeom prst="rect">
              <a:avLst/>
            </a:prstGeom>
            <a:effectLst>
              <a:softEdge rad="12700"/>
            </a:effectLst>
          </p:spPr>
        </p:pic>
        <p:pic>
          <p:nvPicPr>
            <p:cNvPr id="28" name="그림 27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176" t="51179" r="56372"/>
            <a:stretch/>
          </p:blipFill>
          <p:spPr>
            <a:xfrm>
              <a:off x="439089" y="5848350"/>
              <a:ext cx="666751" cy="6905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75527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409FBBB-C588-4B8D-A7FF-E25C81CC24C8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288" y="512316"/>
            <a:ext cx="3852280" cy="2464500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76" t="51179" r="56372"/>
          <a:stretch/>
        </p:blipFill>
        <p:spPr>
          <a:xfrm>
            <a:off x="1981801" y="3895732"/>
            <a:ext cx="666751" cy="690563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78" y="2961703"/>
            <a:ext cx="2940879" cy="1712630"/>
          </a:xfrm>
          <a:prstGeom prst="rect">
            <a:avLst/>
          </a:prstGeom>
          <a:effectLst>
            <a:softEdge rad="12700"/>
          </a:effectLst>
        </p:spPr>
      </p:pic>
      <p:sp>
        <p:nvSpPr>
          <p:cNvPr id="14" name="TextBox 13"/>
          <p:cNvSpPr txBox="1"/>
          <p:nvPr/>
        </p:nvSpPr>
        <p:spPr>
          <a:xfrm>
            <a:off x="5138247" y="2472184"/>
            <a:ext cx="3890356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스테이지를 만들고 원하는 이름 정 할 수 있습니다</a:t>
            </a:r>
            <a:r>
              <a:rPr lang="en-US" altLang="ko-KR" sz="1400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정렬을 통해 자신이 직접 만든 스테이지를 확인 하 </a:t>
            </a:r>
            <a:r>
              <a:rPr lang="ko-KR" altLang="en-US" sz="1400" dirty="0" smtClean="0"/>
              <a:t>수 </a:t>
            </a:r>
            <a:r>
              <a:rPr lang="ko-KR" altLang="en-US" sz="1400" dirty="0" smtClean="0"/>
              <a:t>있습니다</a:t>
            </a:r>
            <a:r>
              <a:rPr lang="en-US" altLang="ko-KR" sz="1400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자신이 직접 </a:t>
            </a:r>
            <a:r>
              <a:rPr lang="ko-KR" altLang="en-US" sz="1400" dirty="0" smtClean="0"/>
              <a:t>플레이 할 수 있습니다</a:t>
            </a:r>
            <a:r>
              <a:rPr lang="en-US" altLang="ko-KR" sz="1400" dirty="0" smtClean="0"/>
              <a:t>.</a:t>
            </a:r>
            <a:r>
              <a:rPr lang="ko-KR" altLang="en-US" sz="1400" dirty="0" smtClean="0"/>
              <a:t> </a:t>
            </a:r>
            <a:endParaRPr lang="en-US" altLang="ko-KR" dirty="0" smtClean="0"/>
          </a:p>
          <a:p>
            <a:endParaRPr lang="en-US" altLang="ko-KR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2036" y="4323980"/>
            <a:ext cx="2945773" cy="1715479"/>
          </a:xfrm>
          <a:prstGeom prst="rect">
            <a:avLst/>
          </a:prstGeom>
          <a:effectLst>
            <a:softEdge rad="12700"/>
          </a:effectLst>
        </p:spPr>
      </p:pic>
      <p:sp>
        <p:nvSpPr>
          <p:cNvPr id="18" name="액자 17"/>
          <p:cNvSpPr/>
          <p:nvPr/>
        </p:nvSpPr>
        <p:spPr>
          <a:xfrm>
            <a:off x="3716320" y="4168857"/>
            <a:ext cx="1084092" cy="1000220"/>
          </a:xfrm>
          <a:prstGeom prst="frame">
            <a:avLst>
              <a:gd name="adj1" fmla="val 3737"/>
            </a:avLst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50" dirty="0"/>
              <a:t> </a:t>
            </a:r>
            <a:endParaRPr lang="ko-KR" altLang="en-US" sz="1350" dirty="0"/>
          </a:p>
        </p:txBody>
      </p:sp>
      <p:sp>
        <p:nvSpPr>
          <p:cNvPr id="26" name="액자 25"/>
          <p:cNvSpPr/>
          <p:nvPr/>
        </p:nvSpPr>
        <p:spPr>
          <a:xfrm>
            <a:off x="334416" y="3733362"/>
            <a:ext cx="1067372" cy="324740"/>
          </a:xfrm>
          <a:prstGeom prst="frame">
            <a:avLst>
              <a:gd name="adj1" fmla="val 3737"/>
            </a:avLst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50" dirty="0"/>
              <a:t> </a:t>
            </a:r>
            <a:endParaRPr lang="ko-KR" altLang="en-US" sz="1350" dirty="0"/>
          </a:p>
        </p:txBody>
      </p:sp>
    </p:spTree>
    <p:extLst>
      <p:ext uri="{BB962C8B-B14F-4D97-AF65-F5344CB8AC3E}">
        <p14:creationId xmlns:p14="http://schemas.microsoft.com/office/powerpoint/2010/main" val="210580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54</a:t>
            </a:r>
            <a:r>
              <a:rPr lang="ko-KR" altLang="en-US" dirty="0" smtClean="0">
                <a:solidFill>
                  <a:schemeClr val="tx1"/>
                </a:solidFill>
              </a:rPr>
              <a:t>일간의 </a:t>
            </a:r>
            <a:r>
              <a:rPr lang="ko-KR" altLang="en-US" dirty="0" smtClean="0">
                <a:solidFill>
                  <a:schemeClr val="tx1"/>
                </a:solidFill>
              </a:rPr>
              <a:t>기록 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방향성</a:t>
            </a:r>
            <a:r>
              <a:rPr lang="en-US" altLang="ko-KR" dirty="0" smtClean="0">
                <a:solidFill>
                  <a:schemeClr val="tx1"/>
                </a:solidFill>
              </a:rPr>
              <a:t>(</a:t>
            </a:r>
            <a:r>
              <a:rPr lang="ko-KR" altLang="en-US" dirty="0" smtClean="0">
                <a:solidFill>
                  <a:schemeClr val="tx1"/>
                </a:solidFill>
              </a:rPr>
              <a:t>목표</a:t>
            </a:r>
            <a:r>
              <a:rPr lang="en-US" altLang="ko-KR" dirty="0" smtClean="0">
                <a:solidFill>
                  <a:schemeClr val="tx1"/>
                </a:solidFill>
              </a:rPr>
              <a:t>)</a:t>
            </a:r>
          </a:p>
          <a:p>
            <a:r>
              <a:rPr lang="ko-KR" altLang="en-US" dirty="0" smtClean="0">
                <a:solidFill>
                  <a:schemeClr val="tx1"/>
                </a:solidFill>
              </a:rPr>
              <a:t>이전 했던 앨리스 프로젝트 작업 물  </a:t>
            </a:r>
            <a:endParaRPr lang="en-US" altLang="ko-KR" dirty="0" smtClean="0">
              <a:solidFill>
                <a:schemeClr val="tx1"/>
              </a:solidFill>
            </a:endParaRPr>
          </a:p>
          <a:p>
            <a:r>
              <a:rPr lang="en-US" altLang="ko-KR" dirty="0" smtClean="0">
                <a:solidFill>
                  <a:schemeClr val="tx1"/>
                </a:solidFill>
              </a:rPr>
              <a:t>Beans </a:t>
            </a:r>
            <a:r>
              <a:rPr lang="en-US" altLang="ko-KR" dirty="0">
                <a:solidFill>
                  <a:schemeClr val="tx1"/>
                </a:solidFill>
              </a:rPr>
              <a:t>Wars : </a:t>
            </a:r>
            <a:r>
              <a:rPr lang="ko-KR" altLang="en-US" dirty="0">
                <a:solidFill>
                  <a:schemeClr val="tx1"/>
                </a:solidFill>
              </a:rPr>
              <a:t>콩들의 </a:t>
            </a:r>
            <a:r>
              <a:rPr lang="ko-KR" altLang="en-US" dirty="0" smtClean="0">
                <a:solidFill>
                  <a:schemeClr val="tx1"/>
                </a:solidFill>
              </a:rPr>
              <a:t>전쟁 으로 변경한 이유 </a:t>
            </a:r>
            <a:endParaRPr lang="en-US" altLang="ko-KR" dirty="0" smtClean="0">
              <a:solidFill>
                <a:schemeClr val="tx1"/>
              </a:solidFill>
            </a:endParaRPr>
          </a:p>
          <a:p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984822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Ranking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409FBBB-C588-4B8D-A7FF-E25C81CC24C8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288" y="3777241"/>
            <a:ext cx="3793499" cy="2430764"/>
          </a:xfrm>
          <a:prstGeom prst="rect">
            <a:avLst/>
          </a:prstGeom>
          <a:effectLst>
            <a:softEdge rad="12700"/>
          </a:effectLst>
        </p:spPr>
      </p:pic>
      <p:sp>
        <p:nvSpPr>
          <p:cNvPr id="8" name="액자 7"/>
          <p:cNvSpPr/>
          <p:nvPr/>
        </p:nvSpPr>
        <p:spPr>
          <a:xfrm>
            <a:off x="964766" y="5756190"/>
            <a:ext cx="2748551" cy="373025"/>
          </a:xfrm>
          <a:prstGeom prst="frame">
            <a:avLst>
              <a:gd name="adj1" fmla="val 3737"/>
            </a:avLst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50" dirty="0"/>
              <a:t> </a:t>
            </a:r>
            <a:endParaRPr lang="ko-KR" altLang="en-US" sz="1350" dirty="0"/>
          </a:p>
        </p:txBody>
      </p:sp>
      <p:sp>
        <p:nvSpPr>
          <p:cNvPr id="14" name="액자 13"/>
          <p:cNvSpPr/>
          <p:nvPr/>
        </p:nvSpPr>
        <p:spPr>
          <a:xfrm>
            <a:off x="2806066" y="4348768"/>
            <a:ext cx="851534" cy="1208456"/>
          </a:xfrm>
          <a:prstGeom prst="frame">
            <a:avLst>
              <a:gd name="adj1" fmla="val 3737"/>
            </a:avLst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50" dirty="0"/>
              <a:t> </a:t>
            </a:r>
            <a:endParaRPr lang="ko-KR" altLang="en-US" sz="135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288" y="1160463"/>
            <a:ext cx="3793499" cy="2430764"/>
          </a:xfrm>
          <a:prstGeom prst="rect">
            <a:avLst/>
          </a:prstGeom>
        </p:spPr>
      </p:pic>
      <p:sp>
        <p:nvSpPr>
          <p:cNvPr id="40" name="액자 39"/>
          <p:cNvSpPr/>
          <p:nvPr/>
        </p:nvSpPr>
        <p:spPr>
          <a:xfrm>
            <a:off x="2872497" y="1432389"/>
            <a:ext cx="878472" cy="892067"/>
          </a:xfrm>
          <a:prstGeom prst="frame">
            <a:avLst>
              <a:gd name="adj1" fmla="val 3737"/>
            </a:avLst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50" dirty="0"/>
              <a:t> </a:t>
            </a:r>
            <a:endParaRPr lang="ko-KR" altLang="en-US" sz="1350" dirty="0"/>
          </a:p>
        </p:txBody>
      </p:sp>
      <p:sp>
        <p:nvSpPr>
          <p:cNvPr id="10" name="TextBox 9"/>
          <p:cNvSpPr txBox="1"/>
          <p:nvPr/>
        </p:nvSpPr>
        <p:spPr>
          <a:xfrm>
            <a:off x="4732944" y="2963773"/>
            <a:ext cx="389035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다른 유저들이 만든 스테이지를 플레이하여</a:t>
            </a:r>
            <a:endParaRPr lang="en-US" altLang="ko-KR" sz="1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클리어 할 시 트로피 </a:t>
            </a:r>
            <a:r>
              <a:rPr lang="en-US" altLang="ko-KR" sz="1400" dirty="0" smtClean="0"/>
              <a:t>10</a:t>
            </a:r>
            <a:r>
              <a:rPr lang="ko-KR" altLang="en-US" sz="1400" dirty="0" smtClean="0"/>
              <a:t>개를 획득 할 수 있습니다</a:t>
            </a:r>
            <a:r>
              <a:rPr lang="en-US" altLang="ko-KR" sz="1400" dirty="0" smtClean="0"/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트로피를 </a:t>
            </a:r>
            <a:r>
              <a:rPr lang="ko-KR" altLang="en-US" sz="1400" dirty="0" smtClean="0"/>
              <a:t>많이 모을 수록 수위에 랭크 됩니다</a:t>
            </a:r>
            <a:r>
              <a:rPr lang="en-US" altLang="ko-KR" sz="1400" dirty="0" smtClean="0"/>
              <a:t>.</a:t>
            </a:r>
            <a:endParaRPr lang="en-US" altLang="ko-KR" sz="1400" dirty="0" smtClean="0"/>
          </a:p>
        </p:txBody>
      </p:sp>
    </p:spTree>
    <p:extLst>
      <p:ext uri="{BB962C8B-B14F-4D97-AF65-F5344CB8AC3E}">
        <p14:creationId xmlns:p14="http://schemas.microsoft.com/office/powerpoint/2010/main" val="822037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게임 소개 영상 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여기에 동영상 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770972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캐릭터 소개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521498" y="2033587"/>
            <a:ext cx="2159793" cy="3519488"/>
          </a:xfrm>
        </p:spPr>
        <p:txBody>
          <a:bodyPr anchor="ctr"/>
          <a:lstStyle/>
          <a:p>
            <a:pPr algn="ctr">
              <a:lnSpc>
                <a:spcPct val="150000"/>
              </a:lnSpc>
            </a:pPr>
            <a:endParaRPr lang="en-US" altLang="ko-KR" sz="1800" dirty="0"/>
          </a:p>
          <a:p>
            <a:pPr algn="ctr">
              <a:lnSpc>
                <a:spcPct val="150000"/>
              </a:lnSpc>
            </a:pPr>
            <a:r>
              <a:rPr lang="ko-KR" altLang="en-US" sz="1800" dirty="0">
                <a:solidFill>
                  <a:schemeClr val="tx1"/>
                </a:solidFill>
              </a:rPr>
              <a:t>전사 콩</a:t>
            </a:r>
            <a:endParaRPr lang="en-US" altLang="ko-KR" sz="1800" dirty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dirty="0">
                <a:solidFill>
                  <a:schemeClr val="tx1"/>
                </a:solidFill>
              </a:rPr>
              <a:t>칼을 </a:t>
            </a:r>
            <a:r>
              <a:rPr lang="ko-KR" altLang="en-US" sz="1100" dirty="0" smtClean="0">
                <a:solidFill>
                  <a:schemeClr val="tx1"/>
                </a:solidFill>
              </a:rPr>
              <a:t>가지고 다니고  </a:t>
            </a:r>
            <a:r>
              <a:rPr lang="ko-KR" altLang="en-US" sz="1100" dirty="0">
                <a:solidFill>
                  <a:schemeClr val="tx1"/>
                </a:solidFill>
              </a:rPr>
              <a:t>단일 타겟을 공격하는 근접 </a:t>
            </a:r>
            <a:r>
              <a:rPr lang="ko-KR" altLang="en-US" sz="1100" dirty="0" smtClean="0">
                <a:solidFill>
                  <a:schemeClr val="tx1"/>
                </a:solidFill>
              </a:rPr>
              <a:t>유닛 입니다</a:t>
            </a:r>
            <a:r>
              <a:rPr lang="en-US" altLang="ko-KR" sz="1100" dirty="0" smtClean="0">
                <a:solidFill>
                  <a:schemeClr val="tx1"/>
                </a:solidFill>
              </a:rPr>
              <a:t>.</a:t>
            </a:r>
            <a:endParaRPr lang="en-US" altLang="ko-KR" sz="11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900" dirty="0">
                <a:solidFill>
                  <a:schemeClr val="tx1"/>
                </a:solidFill>
              </a:rPr>
              <a:t> </a:t>
            </a:r>
            <a:endParaRPr lang="en-US" altLang="ko-KR" sz="900" dirty="0">
              <a:solidFill>
                <a:schemeClr val="tx1"/>
              </a:solidFill>
            </a:endParaRPr>
          </a:p>
          <a:p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0774" y="3184330"/>
            <a:ext cx="1243139" cy="103227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31947">
            <a:off x="6751187" y="2668195"/>
            <a:ext cx="1243139" cy="1032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473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2"/>
          <p:cNvSpPr txBox="1">
            <a:spLocks/>
          </p:cNvSpPr>
          <p:nvPr/>
        </p:nvSpPr>
        <p:spPr>
          <a:xfrm>
            <a:off x="521498" y="2033587"/>
            <a:ext cx="2159793" cy="351948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just" defTabSz="914400" rtl="0" eaLnBrk="1" latinLnBrk="1" hangingPunct="1">
              <a:lnSpc>
                <a:spcPts val="900"/>
              </a:lnSpc>
              <a:spcBef>
                <a:spcPts val="0"/>
              </a:spcBef>
              <a:buFont typeface="Arial" panose="020B0604020202020204" pitchFamily="34" charset="0"/>
              <a:buNone/>
              <a:defRPr sz="675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42875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8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49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8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624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8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498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8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ko-KR" altLang="en-US" sz="1800" dirty="0" smtClean="0">
                <a:solidFill>
                  <a:schemeClr val="tx1"/>
                </a:solidFill>
              </a:rPr>
              <a:t>궁수 콩 </a:t>
            </a:r>
            <a:endParaRPr lang="en-US" altLang="ko-KR" sz="1800" b="1" dirty="0" smtClean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dirty="0" smtClean="0">
                <a:solidFill>
                  <a:schemeClr val="tx1"/>
                </a:solidFill>
              </a:rPr>
              <a:t>활을 가지고 다니고  단일 타겟을 공격하는 원거리 유닛 입니다</a:t>
            </a:r>
            <a:r>
              <a:rPr lang="en-US" altLang="ko-KR" sz="1100" dirty="0" smtClean="0">
                <a:solidFill>
                  <a:schemeClr val="tx1"/>
                </a:solidFill>
              </a:rPr>
              <a:t>.</a:t>
            </a:r>
          </a:p>
          <a:p>
            <a:endParaRPr lang="ko-KR" altLang="en-US" sz="1100" dirty="0">
              <a:solidFill>
                <a:schemeClr val="tx1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08095">
            <a:off x="7249937" y="2904011"/>
            <a:ext cx="1262585" cy="1021859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87966">
            <a:off x="5216502" y="2861510"/>
            <a:ext cx="1087482" cy="1095017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27677">
            <a:off x="4443503" y="2733043"/>
            <a:ext cx="555867" cy="238541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4439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path" presetSubtype="0" accel="50000" decel="25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-0.00023 C -0.01849 -0.04491 -0.05 -0.22616 -0.07748 -0.21504 C -0.17787 -0.18819 -0.16498 0.02083 -0.16498 0.06597 " pathEditMode="relative" rAng="0" ptsTypes="AAA">
                                      <p:cBhvr>
                                        <p:cTn id="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281" y="-7477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5"/>
                                            </p:cond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>
          <a:xfrm>
            <a:off x="521498" y="2033587"/>
            <a:ext cx="2159793" cy="3519488"/>
          </a:xfrm>
        </p:spPr>
        <p:txBody>
          <a:bodyPr anchor="ctr"/>
          <a:lstStyle/>
          <a:p>
            <a:pPr algn="ctr">
              <a:lnSpc>
                <a:spcPct val="150000"/>
              </a:lnSpc>
            </a:pPr>
            <a:r>
              <a:rPr lang="ko-KR" altLang="en-US" sz="1800" dirty="0">
                <a:solidFill>
                  <a:schemeClr val="tx1"/>
                </a:solidFill>
              </a:rPr>
              <a:t>방패 콩</a:t>
            </a:r>
            <a:endParaRPr lang="en-US" altLang="ko-KR" sz="1800" dirty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일정확률로 공격을 막는 방어 </a:t>
            </a:r>
            <a:r>
              <a:rPr lang="ko-KR" altLang="en-US" sz="1200" dirty="0" smtClean="0">
                <a:solidFill>
                  <a:schemeClr val="tx1"/>
                </a:solidFill>
              </a:rPr>
              <a:t>유닛 입니다</a:t>
            </a:r>
            <a:r>
              <a:rPr lang="en-US" altLang="ko-KR" sz="1200" dirty="0" smtClean="0">
                <a:solidFill>
                  <a:schemeClr val="tx1"/>
                </a:solidFill>
              </a:rPr>
              <a:t>.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409FBBB-C588-4B8D-A7FF-E25C81CC24C8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16142">
            <a:off x="7083035" y="2820001"/>
            <a:ext cx="1314719" cy="133405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3836" y="2768057"/>
            <a:ext cx="1452816" cy="158100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2211" y="2547212"/>
            <a:ext cx="2134444" cy="1879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762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>
          <a:xfrm>
            <a:off x="521498" y="2033587"/>
            <a:ext cx="2159793" cy="3519488"/>
          </a:xfrm>
        </p:spPr>
        <p:txBody>
          <a:bodyPr anchor="ctr"/>
          <a:lstStyle/>
          <a:p>
            <a:pPr algn="ctr">
              <a:lnSpc>
                <a:spcPct val="150000"/>
              </a:lnSpc>
            </a:pPr>
            <a:r>
              <a:rPr lang="ko-KR" altLang="en-US" sz="1800" dirty="0">
                <a:solidFill>
                  <a:schemeClr val="tx1"/>
                </a:solidFill>
              </a:rPr>
              <a:t>골렘 콩</a:t>
            </a:r>
            <a:endParaRPr lang="en-US" altLang="ko-KR" sz="1800" dirty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자기 자신의 주변의 적들에게 범위 공격을 하는 근접 유닛 </a:t>
            </a:r>
            <a:r>
              <a:rPr lang="ko-KR" altLang="en-US" sz="1200" dirty="0" smtClean="0">
                <a:solidFill>
                  <a:schemeClr val="tx1"/>
                </a:solidFill>
              </a:rPr>
              <a:t>입니다</a:t>
            </a:r>
            <a:r>
              <a:rPr lang="en-US" altLang="ko-KR" sz="1200" dirty="0" smtClean="0">
                <a:solidFill>
                  <a:schemeClr val="tx1"/>
                </a:solidFill>
              </a:rPr>
              <a:t>.</a:t>
            </a:r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 smtClean="0">
              <a:solidFill>
                <a:schemeClr val="tx1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409FBBB-C588-4B8D-A7FF-E25C81CC24C8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1236" y="2750067"/>
            <a:ext cx="1848932" cy="202901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1975">
            <a:off x="3349971" y="2513763"/>
            <a:ext cx="2215756" cy="2275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855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>
          <a:xfrm>
            <a:off x="521498" y="2033587"/>
            <a:ext cx="2159793" cy="3519488"/>
          </a:xfrm>
        </p:spPr>
        <p:txBody>
          <a:bodyPr anchor="ctr"/>
          <a:lstStyle/>
          <a:p>
            <a:pPr algn="ctr">
              <a:lnSpc>
                <a:spcPct val="150000"/>
              </a:lnSpc>
            </a:pPr>
            <a:r>
              <a:rPr lang="ko-KR" altLang="en-US" sz="1800" dirty="0">
                <a:solidFill>
                  <a:schemeClr val="tx1"/>
                </a:solidFill>
              </a:rPr>
              <a:t>투석 콩 </a:t>
            </a:r>
            <a:endParaRPr lang="en-US" altLang="ko-KR" sz="1800" dirty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투석기에서 돌을 투척해 멀리 있는 유닛들을 공격하는 원거리 유닛 </a:t>
            </a:r>
            <a:r>
              <a:rPr lang="ko-KR" altLang="en-US" sz="1200" dirty="0" smtClean="0">
                <a:solidFill>
                  <a:schemeClr val="tx1"/>
                </a:solidFill>
              </a:rPr>
              <a:t>입니다</a:t>
            </a:r>
            <a:r>
              <a:rPr lang="en-US" altLang="ko-KR" sz="1200" dirty="0" smtClean="0">
                <a:solidFill>
                  <a:schemeClr val="tx1"/>
                </a:solidFill>
              </a:rPr>
              <a:t>.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409FBBB-C588-4B8D-A7FF-E25C81CC24C8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8480" y="2597762"/>
            <a:ext cx="1933575" cy="193357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66365">
            <a:off x="5215282" y="1999402"/>
            <a:ext cx="1152791" cy="1054754"/>
          </a:xfrm>
          <a:prstGeom prst="rect">
            <a:avLst/>
          </a:prstGeom>
          <a:effectLst>
            <a:outerShdw blurRad="50800" dist="76200" dir="10800000" algn="r" rotWithShape="0">
              <a:schemeClr val="bg2">
                <a:lumMod val="60000"/>
                <a:lumOff val="40000"/>
                <a:alpha val="40000"/>
              </a:schemeClr>
            </a:outerShdw>
          </a:effectLst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9059" y="3793336"/>
            <a:ext cx="1152791" cy="105475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27891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5951" y="3089680"/>
            <a:ext cx="1653779" cy="122130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>
          <a:xfrm>
            <a:off x="521498" y="2033587"/>
            <a:ext cx="2159790" cy="3519488"/>
          </a:xfrm>
        </p:spPr>
        <p:txBody>
          <a:bodyPr anchor="ctr"/>
          <a:lstStyle/>
          <a:p>
            <a:pPr algn="ctr">
              <a:lnSpc>
                <a:spcPct val="150000"/>
              </a:lnSpc>
            </a:pPr>
            <a:r>
              <a:rPr lang="ko-KR" altLang="en-US" sz="1800" dirty="0">
                <a:solidFill>
                  <a:schemeClr val="tx1"/>
                </a:solidFill>
              </a:rPr>
              <a:t>법사 콩</a:t>
            </a:r>
            <a:endParaRPr lang="en-US" altLang="ko-KR" sz="1800" dirty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사거리에 적 유닛이 감지되면 미니 유닛을 소환하는 </a:t>
            </a:r>
            <a:r>
              <a:rPr lang="ko-KR" altLang="en-US" sz="1200" dirty="0" smtClean="0">
                <a:solidFill>
                  <a:schemeClr val="tx1"/>
                </a:solidFill>
              </a:rPr>
              <a:t>원거리 유닛 입니다</a:t>
            </a:r>
            <a:r>
              <a:rPr lang="en-US" altLang="ko-KR" sz="900" dirty="0" smtClean="0">
                <a:solidFill>
                  <a:schemeClr val="tx1"/>
                </a:solidFill>
              </a:rPr>
              <a:t>.</a:t>
            </a:r>
            <a:r>
              <a:rPr lang="ko-KR" altLang="en-US" sz="900" dirty="0" smtClean="0">
                <a:solidFill>
                  <a:schemeClr val="tx1"/>
                </a:solidFill>
              </a:rPr>
              <a:t> </a:t>
            </a:r>
            <a:endParaRPr lang="en-US" altLang="ko-KR" sz="900" dirty="0">
              <a:solidFill>
                <a:schemeClr val="tx1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409FBBB-C588-4B8D-A7FF-E25C81CC24C8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1848" y="3924149"/>
            <a:ext cx="594096" cy="50498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3446" y="3447839"/>
            <a:ext cx="594096" cy="504983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102" y="4465451"/>
            <a:ext cx="594096" cy="504983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8516" y="3007103"/>
            <a:ext cx="594096" cy="504983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4909" y="4570424"/>
            <a:ext cx="594096" cy="504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333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통계</a:t>
            </a:r>
            <a:r>
              <a:rPr lang="en-US" altLang="ko-KR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8143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통계 </a:t>
            </a:r>
            <a:endParaRPr lang="ko-KR" altLang="en-US" dirty="0"/>
          </a:p>
        </p:txBody>
      </p:sp>
      <p:graphicFrame>
        <p:nvGraphicFramePr>
          <p:cNvPr id="11" name="내용 개체 틀 10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06617950"/>
              </p:ext>
            </p:extLst>
          </p:nvPr>
        </p:nvGraphicFramePr>
        <p:xfrm>
          <a:off x="628650" y="1825625"/>
          <a:ext cx="78867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656387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/>
          <p:cNvGrpSpPr/>
          <p:nvPr/>
        </p:nvGrpSpPr>
        <p:grpSpPr>
          <a:xfrm>
            <a:off x="2682876" y="1917700"/>
            <a:ext cx="3778250" cy="3352800"/>
            <a:chOff x="2682876" y="1917700"/>
            <a:chExt cx="3778250" cy="3352800"/>
          </a:xfrm>
        </p:grpSpPr>
        <p:sp>
          <p:nvSpPr>
            <p:cNvPr id="25" name="Freeform 322"/>
            <p:cNvSpPr>
              <a:spLocks noEditPoints="1"/>
            </p:cNvSpPr>
            <p:nvPr/>
          </p:nvSpPr>
          <p:spPr bwMode="auto">
            <a:xfrm>
              <a:off x="3794126" y="2622550"/>
              <a:ext cx="1555750" cy="1552575"/>
            </a:xfrm>
            <a:custGeom>
              <a:avLst/>
              <a:gdLst>
                <a:gd name="T0" fmla="*/ 245 w 490"/>
                <a:gd name="T1" fmla="*/ 489 h 489"/>
                <a:gd name="T2" fmla="*/ 0 w 490"/>
                <a:gd name="T3" fmla="*/ 245 h 489"/>
                <a:gd name="T4" fmla="*/ 245 w 490"/>
                <a:gd name="T5" fmla="*/ 0 h 489"/>
                <a:gd name="T6" fmla="*/ 490 w 490"/>
                <a:gd name="T7" fmla="*/ 245 h 489"/>
                <a:gd name="T8" fmla="*/ 245 w 490"/>
                <a:gd name="T9" fmla="*/ 489 h 489"/>
                <a:gd name="T10" fmla="*/ 245 w 490"/>
                <a:gd name="T11" fmla="*/ 20 h 489"/>
                <a:gd name="T12" fmla="*/ 20 w 490"/>
                <a:gd name="T13" fmla="*/ 245 h 489"/>
                <a:gd name="T14" fmla="*/ 245 w 490"/>
                <a:gd name="T15" fmla="*/ 469 h 489"/>
                <a:gd name="T16" fmla="*/ 470 w 490"/>
                <a:gd name="T17" fmla="*/ 245 h 489"/>
                <a:gd name="T18" fmla="*/ 245 w 490"/>
                <a:gd name="T19" fmla="*/ 20 h 4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90" h="489">
                  <a:moveTo>
                    <a:pt x="245" y="489"/>
                  </a:moveTo>
                  <a:cubicBezTo>
                    <a:pt x="110" y="489"/>
                    <a:pt x="0" y="379"/>
                    <a:pt x="0" y="245"/>
                  </a:cubicBezTo>
                  <a:cubicBezTo>
                    <a:pt x="0" y="110"/>
                    <a:pt x="110" y="0"/>
                    <a:pt x="245" y="0"/>
                  </a:cubicBezTo>
                  <a:cubicBezTo>
                    <a:pt x="380" y="0"/>
                    <a:pt x="490" y="110"/>
                    <a:pt x="490" y="245"/>
                  </a:cubicBezTo>
                  <a:cubicBezTo>
                    <a:pt x="490" y="379"/>
                    <a:pt x="380" y="489"/>
                    <a:pt x="245" y="489"/>
                  </a:cubicBezTo>
                  <a:close/>
                  <a:moveTo>
                    <a:pt x="245" y="20"/>
                  </a:moveTo>
                  <a:cubicBezTo>
                    <a:pt x="121" y="20"/>
                    <a:pt x="20" y="121"/>
                    <a:pt x="20" y="245"/>
                  </a:cubicBezTo>
                  <a:cubicBezTo>
                    <a:pt x="20" y="368"/>
                    <a:pt x="121" y="469"/>
                    <a:pt x="245" y="469"/>
                  </a:cubicBezTo>
                  <a:cubicBezTo>
                    <a:pt x="369" y="469"/>
                    <a:pt x="470" y="368"/>
                    <a:pt x="470" y="245"/>
                  </a:cubicBezTo>
                  <a:cubicBezTo>
                    <a:pt x="470" y="121"/>
                    <a:pt x="369" y="20"/>
                    <a:pt x="245" y="20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pc="-30"/>
            </a:p>
          </p:txBody>
        </p:sp>
        <p:sp>
          <p:nvSpPr>
            <p:cNvPr id="26" name="Freeform 323"/>
            <p:cNvSpPr>
              <a:spLocks noEditPoints="1"/>
            </p:cNvSpPr>
            <p:nvPr/>
          </p:nvSpPr>
          <p:spPr bwMode="auto">
            <a:xfrm>
              <a:off x="3089276" y="1917700"/>
              <a:ext cx="2965450" cy="2962275"/>
            </a:xfrm>
            <a:custGeom>
              <a:avLst/>
              <a:gdLst>
                <a:gd name="T0" fmla="*/ 467 w 934"/>
                <a:gd name="T1" fmla="*/ 933 h 933"/>
                <a:gd name="T2" fmla="*/ 0 w 934"/>
                <a:gd name="T3" fmla="*/ 467 h 933"/>
                <a:gd name="T4" fmla="*/ 467 w 934"/>
                <a:gd name="T5" fmla="*/ 0 h 933"/>
                <a:gd name="T6" fmla="*/ 934 w 934"/>
                <a:gd name="T7" fmla="*/ 467 h 933"/>
                <a:gd name="T8" fmla="*/ 467 w 934"/>
                <a:gd name="T9" fmla="*/ 933 h 933"/>
                <a:gd name="T10" fmla="*/ 467 w 934"/>
                <a:gd name="T11" fmla="*/ 40 h 933"/>
                <a:gd name="T12" fmla="*/ 40 w 934"/>
                <a:gd name="T13" fmla="*/ 467 h 933"/>
                <a:gd name="T14" fmla="*/ 467 w 934"/>
                <a:gd name="T15" fmla="*/ 893 h 933"/>
                <a:gd name="T16" fmla="*/ 894 w 934"/>
                <a:gd name="T17" fmla="*/ 467 h 933"/>
                <a:gd name="T18" fmla="*/ 467 w 934"/>
                <a:gd name="T19" fmla="*/ 40 h 9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34" h="933">
                  <a:moveTo>
                    <a:pt x="467" y="933"/>
                  </a:moveTo>
                  <a:cubicBezTo>
                    <a:pt x="210" y="933"/>
                    <a:pt x="0" y="724"/>
                    <a:pt x="0" y="467"/>
                  </a:cubicBezTo>
                  <a:cubicBezTo>
                    <a:pt x="0" y="209"/>
                    <a:pt x="210" y="0"/>
                    <a:pt x="467" y="0"/>
                  </a:cubicBezTo>
                  <a:cubicBezTo>
                    <a:pt x="724" y="0"/>
                    <a:pt x="934" y="209"/>
                    <a:pt x="934" y="467"/>
                  </a:cubicBezTo>
                  <a:cubicBezTo>
                    <a:pt x="934" y="724"/>
                    <a:pt x="724" y="933"/>
                    <a:pt x="467" y="933"/>
                  </a:cubicBezTo>
                  <a:close/>
                  <a:moveTo>
                    <a:pt x="467" y="40"/>
                  </a:moveTo>
                  <a:cubicBezTo>
                    <a:pt x="232" y="40"/>
                    <a:pt x="40" y="231"/>
                    <a:pt x="40" y="467"/>
                  </a:cubicBezTo>
                  <a:cubicBezTo>
                    <a:pt x="40" y="702"/>
                    <a:pt x="232" y="893"/>
                    <a:pt x="467" y="893"/>
                  </a:cubicBezTo>
                  <a:cubicBezTo>
                    <a:pt x="702" y="893"/>
                    <a:pt x="894" y="702"/>
                    <a:pt x="894" y="467"/>
                  </a:cubicBezTo>
                  <a:cubicBezTo>
                    <a:pt x="894" y="231"/>
                    <a:pt x="702" y="40"/>
                    <a:pt x="467" y="40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pc="-30"/>
            </a:p>
          </p:txBody>
        </p:sp>
        <p:sp>
          <p:nvSpPr>
            <p:cNvPr id="27" name="Freeform 324"/>
            <p:cNvSpPr>
              <a:spLocks/>
            </p:cNvSpPr>
            <p:nvPr/>
          </p:nvSpPr>
          <p:spPr bwMode="auto">
            <a:xfrm>
              <a:off x="2682876" y="2174875"/>
              <a:ext cx="1069975" cy="406400"/>
            </a:xfrm>
            <a:custGeom>
              <a:avLst/>
              <a:gdLst>
                <a:gd name="T0" fmla="*/ 674 w 674"/>
                <a:gd name="T1" fmla="*/ 256 h 256"/>
                <a:gd name="T2" fmla="*/ 420 w 674"/>
                <a:gd name="T3" fmla="*/ 0 h 256"/>
                <a:gd name="T4" fmla="*/ 0 w 674"/>
                <a:gd name="T5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74" h="256">
                  <a:moveTo>
                    <a:pt x="674" y="256"/>
                  </a:moveTo>
                  <a:lnTo>
                    <a:pt x="420" y="0"/>
                  </a:lnTo>
                  <a:lnTo>
                    <a:pt x="0" y="0"/>
                  </a:lnTo>
                </a:path>
              </a:pathLst>
            </a:custGeom>
            <a:noFill/>
            <a:ln w="3175" cap="flat">
              <a:solidFill>
                <a:schemeClr val="accent1"/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pc="-30"/>
            </a:p>
          </p:txBody>
        </p:sp>
        <p:sp>
          <p:nvSpPr>
            <p:cNvPr id="28" name="Freeform 325"/>
            <p:cNvSpPr>
              <a:spLocks/>
            </p:cNvSpPr>
            <p:nvPr/>
          </p:nvSpPr>
          <p:spPr bwMode="auto">
            <a:xfrm>
              <a:off x="5391151" y="2174875"/>
              <a:ext cx="1069975" cy="406400"/>
            </a:xfrm>
            <a:custGeom>
              <a:avLst/>
              <a:gdLst>
                <a:gd name="T0" fmla="*/ 0 w 674"/>
                <a:gd name="T1" fmla="*/ 256 h 256"/>
                <a:gd name="T2" fmla="*/ 254 w 674"/>
                <a:gd name="T3" fmla="*/ 0 h 256"/>
                <a:gd name="T4" fmla="*/ 674 w 674"/>
                <a:gd name="T5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74" h="256">
                  <a:moveTo>
                    <a:pt x="0" y="256"/>
                  </a:moveTo>
                  <a:lnTo>
                    <a:pt x="254" y="0"/>
                  </a:lnTo>
                  <a:lnTo>
                    <a:pt x="674" y="0"/>
                  </a:lnTo>
                </a:path>
              </a:pathLst>
            </a:custGeom>
            <a:noFill/>
            <a:ln w="3175" cap="flat">
              <a:solidFill>
                <a:schemeClr val="accent2"/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pc="-30"/>
            </a:p>
          </p:txBody>
        </p:sp>
        <p:sp>
          <p:nvSpPr>
            <p:cNvPr id="29" name="Freeform 326"/>
            <p:cNvSpPr>
              <a:spLocks/>
            </p:cNvSpPr>
            <p:nvPr/>
          </p:nvSpPr>
          <p:spPr bwMode="auto">
            <a:xfrm>
              <a:off x="3606801" y="3898900"/>
              <a:ext cx="1930400" cy="657225"/>
            </a:xfrm>
            <a:custGeom>
              <a:avLst/>
              <a:gdLst>
                <a:gd name="T0" fmla="*/ 304 w 608"/>
                <a:gd name="T1" fmla="*/ 120 h 207"/>
                <a:gd name="T2" fmla="*/ 75 w 608"/>
                <a:gd name="T3" fmla="*/ 0 h 207"/>
                <a:gd name="T4" fmla="*/ 0 w 608"/>
                <a:gd name="T5" fmla="*/ 43 h 207"/>
                <a:gd name="T6" fmla="*/ 304 w 608"/>
                <a:gd name="T7" fmla="*/ 207 h 207"/>
                <a:gd name="T8" fmla="*/ 608 w 608"/>
                <a:gd name="T9" fmla="*/ 43 h 207"/>
                <a:gd name="T10" fmla="*/ 533 w 608"/>
                <a:gd name="T11" fmla="*/ 0 h 207"/>
                <a:gd name="T12" fmla="*/ 304 w 608"/>
                <a:gd name="T13" fmla="*/ 120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8" h="207">
                  <a:moveTo>
                    <a:pt x="304" y="120"/>
                  </a:moveTo>
                  <a:cubicBezTo>
                    <a:pt x="209" y="120"/>
                    <a:pt x="125" y="73"/>
                    <a:pt x="75" y="0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65" y="142"/>
                    <a:pt x="177" y="207"/>
                    <a:pt x="304" y="207"/>
                  </a:cubicBezTo>
                  <a:cubicBezTo>
                    <a:pt x="431" y="207"/>
                    <a:pt x="543" y="142"/>
                    <a:pt x="608" y="43"/>
                  </a:cubicBezTo>
                  <a:cubicBezTo>
                    <a:pt x="533" y="0"/>
                    <a:pt x="533" y="0"/>
                    <a:pt x="533" y="0"/>
                  </a:cubicBezTo>
                  <a:cubicBezTo>
                    <a:pt x="483" y="73"/>
                    <a:pt x="399" y="120"/>
                    <a:pt x="304" y="12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pc="-30"/>
            </a:p>
          </p:txBody>
        </p:sp>
        <p:sp>
          <p:nvSpPr>
            <p:cNvPr id="30" name="Freeform 327"/>
            <p:cNvSpPr>
              <a:spLocks/>
            </p:cNvSpPr>
            <p:nvPr/>
          </p:nvSpPr>
          <p:spPr bwMode="auto">
            <a:xfrm>
              <a:off x="3416301" y="2244725"/>
              <a:ext cx="1085850" cy="1670050"/>
            </a:xfrm>
            <a:custGeom>
              <a:avLst/>
              <a:gdLst>
                <a:gd name="T0" fmla="*/ 86 w 342"/>
                <a:gd name="T1" fmla="*/ 364 h 526"/>
                <a:gd name="T2" fmla="*/ 342 w 342"/>
                <a:gd name="T3" fmla="*/ 87 h 526"/>
                <a:gd name="T4" fmla="*/ 342 w 342"/>
                <a:gd name="T5" fmla="*/ 0 h 526"/>
                <a:gd name="T6" fmla="*/ 0 w 342"/>
                <a:gd name="T7" fmla="*/ 364 h 526"/>
                <a:gd name="T8" fmla="*/ 38 w 342"/>
                <a:gd name="T9" fmla="*/ 526 h 526"/>
                <a:gd name="T10" fmla="*/ 113 w 342"/>
                <a:gd name="T11" fmla="*/ 483 h 526"/>
                <a:gd name="T12" fmla="*/ 86 w 342"/>
                <a:gd name="T13" fmla="*/ 364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2" h="526">
                  <a:moveTo>
                    <a:pt x="86" y="364"/>
                  </a:moveTo>
                  <a:cubicBezTo>
                    <a:pt x="86" y="217"/>
                    <a:pt x="199" y="98"/>
                    <a:pt x="342" y="87"/>
                  </a:cubicBezTo>
                  <a:cubicBezTo>
                    <a:pt x="342" y="0"/>
                    <a:pt x="342" y="0"/>
                    <a:pt x="342" y="0"/>
                  </a:cubicBezTo>
                  <a:cubicBezTo>
                    <a:pt x="151" y="11"/>
                    <a:pt x="0" y="170"/>
                    <a:pt x="0" y="364"/>
                  </a:cubicBezTo>
                  <a:cubicBezTo>
                    <a:pt x="0" y="422"/>
                    <a:pt x="14" y="477"/>
                    <a:pt x="38" y="526"/>
                  </a:cubicBezTo>
                  <a:cubicBezTo>
                    <a:pt x="113" y="483"/>
                    <a:pt x="113" y="483"/>
                    <a:pt x="113" y="483"/>
                  </a:cubicBezTo>
                  <a:cubicBezTo>
                    <a:pt x="96" y="447"/>
                    <a:pt x="86" y="406"/>
                    <a:pt x="86" y="36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pc="-30"/>
            </a:p>
          </p:txBody>
        </p:sp>
        <p:sp>
          <p:nvSpPr>
            <p:cNvPr id="31" name="Freeform 328"/>
            <p:cNvSpPr>
              <a:spLocks/>
            </p:cNvSpPr>
            <p:nvPr/>
          </p:nvSpPr>
          <p:spPr bwMode="auto">
            <a:xfrm>
              <a:off x="4641851" y="2244725"/>
              <a:ext cx="1085850" cy="1670050"/>
            </a:xfrm>
            <a:custGeom>
              <a:avLst/>
              <a:gdLst>
                <a:gd name="T0" fmla="*/ 256 w 342"/>
                <a:gd name="T1" fmla="*/ 364 h 526"/>
                <a:gd name="T2" fmla="*/ 229 w 342"/>
                <a:gd name="T3" fmla="*/ 483 h 526"/>
                <a:gd name="T4" fmla="*/ 304 w 342"/>
                <a:gd name="T5" fmla="*/ 526 h 526"/>
                <a:gd name="T6" fmla="*/ 342 w 342"/>
                <a:gd name="T7" fmla="*/ 364 h 526"/>
                <a:gd name="T8" fmla="*/ 0 w 342"/>
                <a:gd name="T9" fmla="*/ 0 h 526"/>
                <a:gd name="T10" fmla="*/ 0 w 342"/>
                <a:gd name="T11" fmla="*/ 87 h 526"/>
                <a:gd name="T12" fmla="*/ 256 w 342"/>
                <a:gd name="T13" fmla="*/ 364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2" h="526">
                  <a:moveTo>
                    <a:pt x="256" y="364"/>
                  </a:moveTo>
                  <a:cubicBezTo>
                    <a:pt x="256" y="406"/>
                    <a:pt x="246" y="447"/>
                    <a:pt x="229" y="483"/>
                  </a:cubicBezTo>
                  <a:cubicBezTo>
                    <a:pt x="304" y="526"/>
                    <a:pt x="304" y="526"/>
                    <a:pt x="304" y="526"/>
                  </a:cubicBezTo>
                  <a:cubicBezTo>
                    <a:pt x="328" y="477"/>
                    <a:pt x="342" y="422"/>
                    <a:pt x="342" y="364"/>
                  </a:cubicBezTo>
                  <a:cubicBezTo>
                    <a:pt x="342" y="170"/>
                    <a:pt x="191" y="11"/>
                    <a:pt x="0" y="0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143" y="98"/>
                    <a:pt x="256" y="217"/>
                    <a:pt x="256" y="36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pc="-30"/>
            </a:p>
          </p:txBody>
        </p:sp>
        <p:sp>
          <p:nvSpPr>
            <p:cNvPr id="32" name="Line 329"/>
            <p:cNvSpPr>
              <a:spLocks noChangeShapeType="1"/>
            </p:cNvSpPr>
            <p:nvPr/>
          </p:nvSpPr>
          <p:spPr bwMode="auto">
            <a:xfrm>
              <a:off x="4572001" y="4556125"/>
              <a:ext cx="0" cy="714375"/>
            </a:xfrm>
            <a:prstGeom prst="line">
              <a:avLst/>
            </a:prstGeom>
            <a:noFill/>
            <a:ln w="3175" cap="flat">
              <a:solidFill>
                <a:schemeClr val="accent3"/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pc="-30"/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09FBBB-C588-4B8D-A7FF-E25C81CC24C8}" type="slidenum">
              <a:rPr lang="en-US" smtClean="0"/>
              <a:t>3</a:t>
            </a:fld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3177931" y="5291500"/>
            <a:ext cx="2788140" cy="360000"/>
            <a:chOff x="3089276" y="5272267"/>
            <a:chExt cx="3102904" cy="360000"/>
          </a:xfrm>
        </p:grpSpPr>
        <p:sp>
          <p:nvSpPr>
            <p:cNvPr id="10" name="TextBox 9"/>
            <p:cNvSpPr txBox="1">
              <a:spLocks/>
            </p:cNvSpPr>
            <p:nvPr/>
          </p:nvSpPr>
          <p:spPr>
            <a:xfrm flipH="1">
              <a:off x="3335147" y="5328364"/>
              <a:ext cx="2658359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600" b="1" spc="-30" dirty="0" smtClean="0"/>
                <a:t>직접 만들 수 있는 스테이지 </a:t>
              </a:r>
              <a:endParaRPr lang="en-US" sz="1600" b="1" spc="-30" dirty="0" smtClean="0"/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3089276" y="5272267"/>
              <a:ext cx="3102904" cy="360000"/>
            </a:xfrm>
            <a:prstGeom prst="roundRect">
              <a:avLst>
                <a:gd name="adj" fmla="val 50000"/>
              </a:avLst>
            </a:prstGeom>
            <a:noFill/>
            <a:ln w="254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pc="-30">
                <a:solidFill>
                  <a:schemeClr val="tx1"/>
                </a:solidFill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611188" y="1990843"/>
            <a:ext cx="2052000" cy="360000"/>
            <a:chOff x="3546000" y="5272267"/>
            <a:chExt cx="2052000" cy="360000"/>
          </a:xfrm>
        </p:grpSpPr>
        <p:sp>
          <p:nvSpPr>
            <p:cNvPr id="17" name="TextBox 16"/>
            <p:cNvSpPr txBox="1">
              <a:spLocks/>
            </p:cNvSpPr>
            <p:nvPr/>
          </p:nvSpPr>
          <p:spPr>
            <a:xfrm flipH="1">
              <a:off x="3742781" y="5329156"/>
              <a:ext cx="1693160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600" b="1" spc="-30" dirty="0" smtClean="0"/>
                <a:t>AI </a:t>
              </a:r>
              <a:r>
                <a:rPr lang="ko-KR" altLang="en-US" sz="1600" b="1" spc="-30" dirty="0" smtClean="0"/>
                <a:t>전투 </a:t>
              </a:r>
              <a:endParaRPr lang="en-US" sz="1600" b="1" spc="-30" dirty="0" smtClean="0"/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3546000" y="5272267"/>
              <a:ext cx="2052000" cy="360000"/>
            </a:xfrm>
            <a:prstGeom prst="roundRect">
              <a:avLst>
                <a:gd name="adj" fmla="val 50000"/>
              </a:avLst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pc="-30">
                <a:solidFill>
                  <a:schemeClr val="tx1"/>
                </a:solidFill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 flipH="1">
            <a:off x="6480813" y="1990843"/>
            <a:ext cx="2052000" cy="360000"/>
            <a:chOff x="3546000" y="5272267"/>
            <a:chExt cx="2052000" cy="360000"/>
          </a:xfrm>
        </p:grpSpPr>
        <p:sp>
          <p:nvSpPr>
            <p:cNvPr id="20" name="TextBox 19"/>
            <p:cNvSpPr txBox="1">
              <a:spLocks/>
            </p:cNvSpPr>
            <p:nvPr/>
          </p:nvSpPr>
          <p:spPr>
            <a:xfrm flipH="1">
              <a:off x="3618140" y="5329156"/>
              <a:ext cx="1693160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ko-KR" altLang="en-US" sz="1600" b="1" spc="-30" dirty="0" smtClean="0"/>
                <a:t>배치를 통한 전략 </a:t>
              </a:r>
              <a:endParaRPr lang="en-US" sz="1600" b="1" spc="-30" dirty="0" smtClean="0"/>
            </a:p>
          </p:txBody>
        </p:sp>
        <p:sp>
          <p:nvSpPr>
            <p:cNvPr id="21" name="Rounded Rectangle 20"/>
            <p:cNvSpPr/>
            <p:nvPr/>
          </p:nvSpPr>
          <p:spPr>
            <a:xfrm>
              <a:off x="3546000" y="5272267"/>
              <a:ext cx="2052000" cy="360000"/>
            </a:xfrm>
            <a:prstGeom prst="roundRect">
              <a:avLst>
                <a:gd name="adj" fmla="val 50000"/>
              </a:avLst>
            </a:prstGeom>
            <a:noFill/>
            <a:ln w="254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pc="-30">
                <a:solidFill>
                  <a:schemeClr val="tx1"/>
                </a:solidFill>
              </a:endParaRPr>
            </a:p>
          </p:txBody>
        </p:sp>
      </p:grpSp>
      <p:sp>
        <p:nvSpPr>
          <p:cNvPr id="23" name="TextBox 22"/>
          <p:cNvSpPr txBox="1">
            <a:spLocks/>
          </p:cNvSpPr>
          <p:nvPr/>
        </p:nvSpPr>
        <p:spPr>
          <a:xfrm flipH="1">
            <a:off x="3296261" y="3247244"/>
            <a:ext cx="1693160" cy="307777"/>
          </a:xfrm>
          <a:prstGeom prst="rect">
            <a:avLst/>
          </a:prstGeom>
          <a:noFill/>
        </p:spPr>
        <p:txBody>
          <a:bodyPr wrap="square" lIns="0" tIns="0" rIns="0" bIns="0" numCol="2" rtlCol="0">
            <a:spAutoFit/>
          </a:bodyPr>
          <a:lstStyle/>
          <a:p>
            <a:pPr algn="ctr"/>
            <a:r>
              <a:rPr lang="ko-KR" altLang="en-US" sz="1600" b="1" spc="-30" dirty="0" smtClean="0"/>
              <a:t>    </a:t>
            </a:r>
            <a:r>
              <a:rPr lang="ko-KR" altLang="en-US" sz="2000" b="1" spc="-30" dirty="0" smtClean="0"/>
              <a:t>방향성</a:t>
            </a:r>
            <a:endParaRPr lang="en-US" sz="2000" b="1" spc="-30" dirty="0" smtClean="0"/>
          </a:p>
        </p:txBody>
      </p:sp>
      <p:sp>
        <p:nvSpPr>
          <p:cNvPr id="33" name="제목 3"/>
          <p:cNvSpPr txBox="1">
            <a:spLocks/>
          </p:cNvSpPr>
          <p:nvPr/>
        </p:nvSpPr>
        <p:spPr>
          <a:xfrm>
            <a:off x="521495" y="0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dirty="0" smtClean="0"/>
              <a:t>방향성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1442101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아쉬운 점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56648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9" name="내용 개체 틀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620" y="1992723"/>
            <a:ext cx="3064926" cy="1500694"/>
          </a:xfrm>
        </p:spPr>
      </p:pic>
    </p:spTree>
    <p:extLst>
      <p:ext uri="{BB962C8B-B14F-4D97-AF65-F5344CB8AC3E}">
        <p14:creationId xmlns:p14="http://schemas.microsoft.com/office/powerpoint/2010/main" val="3751530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서비스 후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Q/A </a:t>
            </a:r>
          </a:p>
          <a:p>
            <a:r>
              <a:rPr lang="ko-KR" altLang="en-US" dirty="0" smtClean="0">
                <a:solidFill>
                  <a:schemeClr val="tx1"/>
                </a:solidFill>
              </a:rPr>
              <a:t>업데이트 </a:t>
            </a:r>
            <a:endParaRPr lang="en-US" altLang="ko-KR" dirty="0" smtClean="0">
              <a:solidFill>
                <a:schemeClr val="tx1"/>
              </a:solidFill>
            </a:endParaRPr>
          </a:p>
          <a:p>
            <a:endParaRPr lang="en-US" altLang="ko-KR" dirty="0" smtClean="0"/>
          </a:p>
          <a:p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071064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sz="2000" dirty="0" smtClean="0"/>
              <a:t>출시 후 캐릭터 추가</a:t>
            </a:r>
            <a:endParaRPr lang="en-US" altLang="ko-KR" sz="2000" dirty="0" smtClean="0"/>
          </a:p>
          <a:p>
            <a:pPr marL="0" indent="0">
              <a:buNone/>
            </a:pPr>
            <a:r>
              <a:rPr lang="ko-KR" altLang="en-US" sz="2000" dirty="0" smtClean="0"/>
              <a:t>대규모 패치 </a:t>
            </a:r>
            <a:endParaRPr lang="en-US" altLang="ko-KR" sz="2000" dirty="0" smtClean="0"/>
          </a:p>
          <a:p>
            <a:pPr marL="0" indent="0">
              <a:buNone/>
            </a:pPr>
            <a:r>
              <a:rPr lang="ko-KR" altLang="en-US" sz="2000" dirty="0" smtClean="0"/>
              <a:t>서버 대폭 증설</a:t>
            </a:r>
            <a:endParaRPr lang="en-US" altLang="ko-KR" sz="2000" dirty="0" smtClean="0"/>
          </a:p>
          <a:p>
            <a:pPr marL="0" indent="0">
              <a:buNone/>
            </a:pPr>
            <a:r>
              <a:rPr lang="ko-KR" altLang="en-US" sz="2000" dirty="0" smtClean="0"/>
              <a:t>신화 캐릭터 추가</a:t>
            </a:r>
            <a:endParaRPr lang="en-US" altLang="ko-KR" sz="2000" dirty="0" smtClean="0"/>
          </a:p>
          <a:p>
            <a:pPr marL="0" indent="0">
              <a:buNone/>
            </a:pPr>
            <a:r>
              <a:rPr lang="ko-KR" altLang="en-US" sz="2000" dirty="0" smtClean="0"/>
              <a:t>재화 시스템 추가</a:t>
            </a:r>
            <a:endParaRPr lang="en-US" altLang="ko-KR" sz="2000" dirty="0" smtClean="0"/>
          </a:p>
          <a:p>
            <a:pPr marL="0" indent="0">
              <a:buNone/>
            </a:pPr>
            <a:endParaRPr lang="en-US" altLang="ko-KR" sz="2000" dirty="0" smtClean="0"/>
          </a:p>
          <a:p>
            <a:pPr marL="0" indent="0">
              <a:buNone/>
            </a:pPr>
            <a:endParaRPr lang="en-US" altLang="ko-KR" sz="2000" dirty="0" smtClean="0"/>
          </a:p>
          <a:p>
            <a:pPr marL="0" indent="0">
              <a:buNone/>
            </a:pPr>
            <a:r>
              <a:rPr lang="ko-KR" altLang="en-US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58625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Thank You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8125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프로젝트 앨리스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앨리스 테스트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3343" y="1568450"/>
            <a:ext cx="3563936" cy="232723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91065" y="2339683"/>
            <a:ext cx="4300663" cy="2642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715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" fill="hold"/>
                                        <p:tgtEl>
                                          <p:spTgt spid="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409FBBB-C588-4B8D-A7FF-E25C81CC24C8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494" y="2033591"/>
            <a:ext cx="1955864" cy="260781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825" y="1963226"/>
            <a:ext cx="4298096" cy="2416875"/>
          </a:xfrm>
          <a:prstGeom prst="rect">
            <a:avLst/>
          </a:prstGeom>
        </p:spPr>
      </p:pic>
      <p:pic>
        <p:nvPicPr>
          <p:cNvPr id="8" name="Picture 2" descr="ëª¬ì¤í° ìí¼ë¦¬ê·¸ ìì±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79" t="15075" r="9853" b="13185"/>
          <a:stretch/>
        </p:blipFill>
        <p:spPr bwMode="auto">
          <a:xfrm>
            <a:off x="5127544" y="3712856"/>
            <a:ext cx="3008255" cy="1732547"/>
          </a:xfrm>
          <a:prstGeom prst="rect">
            <a:avLst/>
          </a:prstGeom>
          <a:noFill/>
          <a:effectLst>
            <a:softEdge rad="127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액자 8"/>
          <p:cNvSpPr/>
          <p:nvPr/>
        </p:nvSpPr>
        <p:spPr>
          <a:xfrm>
            <a:off x="2857825" y="3479815"/>
            <a:ext cx="1078034" cy="313520"/>
          </a:xfrm>
          <a:prstGeom prst="frame">
            <a:avLst>
              <a:gd name="adj1" fmla="val 3737"/>
            </a:avLst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50" dirty="0"/>
              <a:t> </a:t>
            </a:r>
            <a:endParaRPr lang="ko-KR" altLang="en-US" sz="1350" dirty="0"/>
          </a:p>
        </p:txBody>
      </p:sp>
    </p:spTree>
    <p:extLst>
      <p:ext uri="{BB962C8B-B14F-4D97-AF65-F5344CB8AC3E}">
        <p14:creationId xmlns:p14="http://schemas.microsoft.com/office/powerpoint/2010/main" val="2199092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409FBBB-C588-4B8D-A7FF-E25C81CC24C8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6" name="테스트2 (사각 그리드)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98299" y="1548184"/>
            <a:ext cx="6709474" cy="4439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304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프로젝트 변경 이유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6"/>
          </p:nvPr>
        </p:nvSpPr>
        <p:spPr>
          <a:prstGeom prst="rect">
            <a:avLst/>
          </a:prstGeom>
        </p:spPr>
        <p:txBody>
          <a:bodyPr/>
          <a:lstStyle/>
          <a:p>
            <a:fld id="{8409FBBB-C588-4B8D-A7FF-E25C81CC24C8}" type="slidenum">
              <a:rPr lang="en-US" smtClean="0"/>
              <a:t>7</a:t>
            </a:fld>
            <a:endParaRPr lang="en-US" dirty="0"/>
          </a:p>
        </p:txBody>
      </p:sp>
      <p:grpSp>
        <p:nvGrpSpPr>
          <p:cNvPr id="8" name="그룹 7"/>
          <p:cNvGrpSpPr/>
          <p:nvPr/>
        </p:nvGrpSpPr>
        <p:grpSpPr>
          <a:xfrm>
            <a:off x="-649480" y="1507698"/>
            <a:ext cx="8230511" cy="4766120"/>
            <a:chOff x="1576456" y="1729888"/>
            <a:chExt cx="6480629" cy="3752800"/>
          </a:xfrm>
        </p:grpSpPr>
        <p:grpSp>
          <p:nvGrpSpPr>
            <p:cNvPr id="3" name="그룹 2"/>
            <p:cNvGrpSpPr/>
            <p:nvPr/>
          </p:nvGrpSpPr>
          <p:grpSpPr>
            <a:xfrm>
              <a:off x="1576456" y="1729888"/>
              <a:ext cx="6480629" cy="3752800"/>
              <a:chOff x="1576456" y="1729888"/>
              <a:chExt cx="6480629" cy="3752800"/>
            </a:xfrm>
          </p:grpSpPr>
          <p:grpSp>
            <p:nvGrpSpPr>
              <p:cNvPr id="6" name="Group 5"/>
              <p:cNvGrpSpPr/>
              <p:nvPr/>
            </p:nvGrpSpPr>
            <p:grpSpPr>
              <a:xfrm>
                <a:off x="1833107" y="2033590"/>
                <a:ext cx="5303045" cy="3257190"/>
                <a:chOff x="2535238" y="1800225"/>
                <a:chExt cx="7070726" cy="4342920"/>
              </a:xfrm>
            </p:grpSpPr>
            <p:cxnSp>
              <p:nvCxnSpPr>
                <p:cNvPr id="70" name="Straight Connector 69"/>
                <p:cNvCxnSpPr/>
                <p:nvPr/>
              </p:nvCxnSpPr>
              <p:spPr>
                <a:xfrm flipV="1">
                  <a:off x="5046663" y="4257304"/>
                  <a:ext cx="0" cy="391886"/>
                </a:xfrm>
                <a:prstGeom prst="line">
                  <a:avLst/>
                </a:prstGeom>
                <a:ln w="38100" cap="rnd">
                  <a:solidFill>
                    <a:schemeClr val="accent3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Straight Connector 77"/>
                <p:cNvCxnSpPr/>
                <p:nvPr/>
              </p:nvCxnSpPr>
              <p:spPr>
                <a:xfrm flipV="1">
                  <a:off x="7145339" y="4257304"/>
                  <a:ext cx="0" cy="391886"/>
                </a:xfrm>
                <a:prstGeom prst="line">
                  <a:avLst/>
                </a:prstGeom>
                <a:ln w="38100" cap="rnd">
                  <a:solidFill>
                    <a:schemeClr val="accent4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" name="Freeform 291"/>
                <p:cNvSpPr>
                  <a:spLocks/>
                </p:cNvSpPr>
                <p:nvPr/>
              </p:nvSpPr>
              <p:spPr bwMode="auto">
                <a:xfrm>
                  <a:off x="2535238" y="1854200"/>
                  <a:ext cx="774700" cy="0"/>
                </a:xfrm>
                <a:custGeom>
                  <a:avLst/>
                  <a:gdLst>
                    <a:gd name="T0" fmla="*/ 0 w 244"/>
                    <a:gd name="T1" fmla="*/ 0 w 244"/>
                    <a:gd name="T2" fmla="*/ 244 w 244"/>
                    <a:gd name="T3" fmla="*/ 244 w 244"/>
                    <a:gd name="T4" fmla="*/ 238 w 244"/>
                    <a:gd name="T5" fmla="*/ 238 w 244"/>
                    <a:gd name="T6" fmla="*/ 0 w 244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  <a:cxn ang="0">
                      <a:pos x="T4" y="0"/>
                    </a:cxn>
                    <a:cxn ang="0">
                      <a:pos x="T5" y="0"/>
                    </a:cxn>
                    <a:cxn ang="0">
                      <a:pos x="T6" y="0"/>
                    </a:cxn>
                  </a:cxnLst>
                  <a:rect l="0" t="0" r="r" b="b"/>
                  <a:pathLst>
                    <a:path w="244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44" y="0"/>
                        <a:pt x="244" y="0"/>
                        <a:pt x="244" y="0"/>
                      </a:cubicBezTo>
                      <a:cubicBezTo>
                        <a:pt x="244" y="0"/>
                        <a:pt x="244" y="0"/>
                        <a:pt x="244" y="0"/>
                      </a:cubicBezTo>
                      <a:cubicBezTo>
                        <a:pt x="238" y="0"/>
                        <a:pt x="238" y="0"/>
                        <a:pt x="238" y="0"/>
                      </a:cubicBezTo>
                      <a:cubicBezTo>
                        <a:pt x="238" y="0"/>
                        <a:pt x="238" y="0"/>
                        <a:pt x="238" y="0"/>
                      </a:cubicBezTo>
                      <a:cubicBezTo>
                        <a:pt x="0" y="0"/>
                        <a:pt x="0" y="0"/>
                        <a:pt x="0" y="0"/>
                      </a:cubicBezTo>
                    </a:path>
                  </a:pathLst>
                </a:custGeom>
                <a:solidFill>
                  <a:srgbClr val="E6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 spc="-23"/>
                </a:p>
              </p:txBody>
            </p:sp>
            <p:grpSp>
              <p:nvGrpSpPr>
                <p:cNvPr id="27" name="Group 26"/>
                <p:cNvGrpSpPr/>
                <p:nvPr/>
              </p:nvGrpSpPr>
              <p:grpSpPr>
                <a:xfrm>
                  <a:off x="4271964" y="1800225"/>
                  <a:ext cx="3648075" cy="2495550"/>
                  <a:chOff x="2747963" y="1800225"/>
                  <a:chExt cx="3648075" cy="2495550"/>
                </a:xfrm>
              </p:grpSpPr>
              <p:grpSp>
                <p:nvGrpSpPr>
                  <p:cNvPr id="28" name="Group 27"/>
                  <p:cNvGrpSpPr/>
                  <p:nvPr/>
                </p:nvGrpSpPr>
                <p:grpSpPr>
                  <a:xfrm>
                    <a:off x="2747963" y="1800225"/>
                    <a:ext cx="1549400" cy="2495550"/>
                    <a:chOff x="649288" y="1800225"/>
                    <a:chExt cx="1549400" cy="2495550"/>
                  </a:xfrm>
                </p:grpSpPr>
                <p:sp>
                  <p:nvSpPr>
                    <p:cNvPr id="39" name="Freeform 285"/>
                    <p:cNvSpPr>
                      <a:spLocks/>
                    </p:cNvSpPr>
                    <p:nvPr/>
                  </p:nvSpPr>
                  <p:spPr bwMode="auto">
                    <a:xfrm>
                      <a:off x="649288" y="1898650"/>
                      <a:ext cx="1549400" cy="2397125"/>
                    </a:xfrm>
                    <a:custGeom>
                      <a:avLst/>
                      <a:gdLst>
                        <a:gd name="T0" fmla="*/ 488 w 488"/>
                        <a:gd name="T1" fmla="*/ 710 h 755"/>
                        <a:gd name="T2" fmla="*/ 442 w 488"/>
                        <a:gd name="T3" fmla="*/ 755 h 755"/>
                        <a:gd name="T4" fmla="*/ 45 w 488"/>
                        <a:gd name="T5" fmla="*/ 755 h 755"/>
                        <a:gd name="T6" fmla="*/ 0 w 488"/>
                        <a:gd name="T7" fmla="*/ 710 h 755"/>
                        <a:gd name="T8" fmla="*/ 0 w 488"/>
                        <a:gd name="T9" fmla="*/ 46 h 755"/>
                        <a:gd name="T10" fmla="*/ 45 w 488"/>
                        <a:gd name="T11" fmla="*/ 0 h 755"/>
                        <a:gd name="T12" fmla="*/ 442 w 488"/>
                        <a:gd name="T13" fmla="*/ 0 h 755"/>
                        <a:gd name="T14" fmla="*/ 488 w 488"/>
                        <a:gd name="T15" fmla="*/ 46 h 755"/>
                        <a:gd name="T16" fmla="*/ 488 w 488"/>
                        <a:gd name="T17" fmla="*/ 710 h 75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488" h="755">
                          <a:moveTo>
                            <a:pt x="488" y="710"/>
                          </a:moveTo>
                          <a:cubicBezTo>
                            <a:pt x="488" y="734"/>
                            <a:pt x="467" y="755"/>
                            <a:pt x="442" y="755"/>
                          </a:cubicBezTo>
                          <a:cubicBezTo>
                            <a:pt x="45" y="755"/>
                            <a:pt x="45" y="755"/>
                            <a:pt x="45" y="755"/>
                          </a:cubicBezTo>
                          <a:cubicBezTo>
                            <a:pt x="21" y="755"/>
                            <a:pt x="0" y="734"/>
                            <a:pt x="0" y="710"/>
                          </a:cubicBezTo>
                          <a:cubicBezTo>
                            <a:pt x="0" y="46"/>
                            <a:pt x="0" y="46"/>
                            <a:pt x="0" y="46"/>
                          </a:cubicBezTo>
                          <a:cubicBezTo>
                            <a:pt x="0" y="21"/>
                            <a:pt x="21" y="0"/>
                            <a:pt x="45" y="0"/>
                          </a:cubicBezTo>
                          <a:cubicBezTo>
                            <a:pt x="442" y="0"/>
                            <a:pt x="442" y="0"/>
                            <a:pt x="442" y="0"/>
                          </a:cubicBezTo>
                          <a:cubicBezTo>
                            <a:pt x="467" y="0"/>
                            <a:pt x="488" y="21"/>
                            <a:pt x="488" y="46"/>
                          </a:cubicBezTo>
                          <a:cubicBezTo>
                            <a:pt x="488" y="710"/>
                            <a:pt x="488" y="710"/>
                            <a:pt x="488" y="710"/>
                          </a:cubicBezTo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  <a:effectLst>
                      <a:outerShdw dist="41910" dir="5400000" algn="ctr" rotWithShape="0">
                        <a:prstClr val="black">
                          <a:alpha val="10000"/>
                        </a:prstClr>
                      </a:outerShdw>
                    </a:effectLst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sz="1350" spc="-23"/>
                    </a:p>
                  </p:txBody>
                </p:sp>
                <p:sp>
                  <p:nvSpPr>
                    <p:cNvPr id="40" name="Freeform 287"/>
                    <p:cNvSpPr>
                      <a:spLocks/>
                    </p:cNvSpPr>
                    <p:nvPr/>
                  </p:nvSpPr>
                  <p:spPr bwMode="auto">
                    <a:xfrm>
                      <a:off x="649288" y="1854200"/>
                      <a:ext cx="1549400" cy="2397125"/>
                    </a:xfrm>
                    <a:custGeom>
                      <a:avLst/>
                      <a:gdLst>
                        <a:gd name="T0" fmla="*/ 488 w 488"/>
                        <a:gd name="T1" fmla="*/ 710 h 755"/>
                        <a:gd name="T2" fmla="*/ 442 w 488"/>
                        <a:gd name="T3" fmla="*/ 755 h 755"/>
                        <a:gd name="T4" fmla="*/ 45 w 488"/>
                        <a:gd name="T5" fmla="*/ 755 h 755"/>
                        <a:gd name="T6" fmla="*/ 0 w 488"/>
                        <a:gd name="T7" fmla="*/ 710 h 755"/>
                        <a:gd name="T8" fmla="*/ 0 w 488"/>
                        <a:gd name="T9" fmla="*/ 46 h 755"/>
                        <a:gd name="T10" fmla="*/ 45 w 488"/>
                        <a:gd name="T11" fmla="*/ 0 h 755"/>
                        <a:gd name="T12" fmla="*/ 442 w 488"/>
                        <a:gd name="T13" fmla="*/ 0 h 755"/>
                        <a:gd name="T14" fmla="*/ 488 w 488"/>
                        <a:gd name="T15" fmla="*/ 46 h 755"/>
                        <a:gd name="T16" fmla="*/ 488 w 488"/>
                        <a:gd name="T17" fmla="*/ 710 h 75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488" h="755">
                          <a:moveTo>
                            <a:pt x="488" y="710"/>
                          </a:moveTo>
                          <a:cubicBezTo>
                            <a:pt x="488" y="735"/>
                            <a:pt x="467" y="755"/>
                            <a:pt x="442" y="755"/>
                          </a:cubicBezTo>
                          <a:cubicBezTo>
                            <a:pt x="45" y="755"/>
                            <a:pt x="45" y="755"/>
                            <a:pt x="45" y="755"/>
                          </a:cubicBezTo>
                          <a:cubicBezTo>
                            <a:pt x="21" y="755"/>
                            <a:pt x="0" y="735"/>
                            <a:pt x="0" y="710"/>
                          </a:cubicBezTo>
                          <a:cubicBezTo>
                            <a:pt x="0" y="46"/>
                            <a:pt x="0" y="46"/>
                            <a:pt x="0" y="46"/>
                          </a:cubicBezTo>
                          <a:cubicBezTo>
                            <a:pt x="0" y="21"/>
                            <a:pt x="21" y="0"/>
                            <a:pt x="45" y="0"/>
                          </a:cubicBezTo>
                          <a:cubicBezTo>
                            <a:pt x="442" y="0"/>
                            <a:pt x="442" y="0"/>
                            <a:pt x="442" y="0"/>
                          </a:cubicBezTo>
                          <a:cubicBezTo>
                            <a:pt x="467" y="0"/>
                            <a:pt x="488" y="21"/>
                            <a:pt x="488" y="46"/>
                          </a:cubicBezTo>
                          <a:cubicBezTo>
                            <a:pt x="488" y="710"/>
                            <a:pt x="488" y="710"/>
                            <a:pt x="488" y="710"/>
                          </a:cubicBezTo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  <a:effectLst>
                      <a:outerShdw dist="41910" dir="5400000" algn="ctr" rotWithShape="0">
                        <a:prstClr val="black">
                          <a:alpha val="10000"/>
                        </a:prstClr>
                      </a:outerShdw>
                    </a:effectLst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sz="1350" spc="-23"/>
                    </a:p>
                  </p:txBody>
                </p:sp>
                <p:sp>
                  <p:nvSpPr>
                    <p:cNvPr id="41" name="Freeform 289"/>
                    <p:cNvSpPr>
                      <a:spLocks/>
                    </p:cNvSpPr>
                    <p:nvPr/>
                  </p:nvSpPr>
                  <p:spPr bwMode="auto">
                    <a:xfrm>
                      <a:off x="719138" y="1924050"/>
                      <a:ext cx="1409700" cy="2257425"/>
                    </a:xfrm>
                    <a:custGeom>
                      <a:avLst/>
                      <a:gdLst>
                        <a:gd name="T0" fmla="*/ 444 w 444"/>
                        <a:gd name="T1" fmla="*/ 677 h 711"/>
                        <a:gd name="T2" fmla="*/ 410 w 444"/>
                        <a:gd name="T3" fmla="*/ 711 h 711"/>
                        <a:gd name="T4" fmla="*/ 34 w 444"/>
                        <a:gd name="T5" fmla="*/ 711 h 711"/>
                        <a:gd name="T6" fmla="*/ 0 w 444"/>
                        <a:gd name="T7" fmla="*/ 677 h 711"/>
                        <a:gd name="T8" fmla="*/ 0 w 444"/>
                        <a:gd name="T9" fmla="*/ 34 h 711"/>
                        <a:gd name="T10" fmla="*/ 34 w 444"/>
                        <a:gd name="T11" fmla="*/ 0 h 711"/>
                        <a:gd name="T12" fmla="*/ 410 w 444"/>
                        <a:gd name="T13" fmla="*/ 0 h 711"/>
                        <a:gd name="T14" fmla="*/ 444 w 444"/>
                        <a:gd name="T15" fmla="*/ 34 h 711"/>
                        <a:gd name="T16" fmla="*/ 444 w 444"/>
                        <a:gd name="T17" fmla="*/ 677 h 71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444" h="711">
                          <a:moveTo>
                            <a:pt x="444" y="677"/>
                          </a:moveTo>
                          <a:cubicBezTo>
                            <a:pt x="444" y="696"/>
                            <a:pt x="429" y="711"/>
                            <a:pt x="410" y="711"/>
                          </a:cubicBezTo>
                          <a:cubicBezTo>
                            <a:pt x="34" y="711"/>
                            <a:pt x="34" y="711"/>
                            <a:pt x="34" y="711"/>
                          </a:cubicBezTo>
                          <a:cubicBezTo>
                            <a:pt x="15" y="711"/>
                            <a:pt x="0" y="696"/>
                            <a:pt x="0" y="677"/>
                          </a:cubicBezTo>
                          <a:cubicBezTo>
                            <a:pt x="0" y="34"/>
                            <a:pt x="0" y="34"/>
                            <a:pt x="0" y="34"/>
                          </a:cubicBezTo>
                          <a:cubicBezTo>
                            <a:pt x="0" y="15"/>
                            <a:pt x="15" y="0"/>
                            <a:pt x="34" y="0"/>
                          </a:cubicBezTo>
                          <a:cubicBezTo>
                            <a:pt x="410" y="0"/>
                            <a:pt x="410" y="0"/>
                            <a:pt x="410" y="0"/>
                          </a:cubicBezTo>
                          <a:cubicBezTo>
                            <a:pt x="429" y="0"/>
                            <a:pt x="444" y="15"/>
                            <a:pt x="444" y="34"/>
                          </a:cubicBezTo>
                          <a:cubicBezTo>
                            <a:pt x="444" y="677"/>
                            <a:pt x="444" y="677"/>
                            <a:pt x="444" y="677"/>
                          </a:cubicBezTo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ffectLst>
                      <a:outerShdw dist="20320" dir="5400000" algn="ctr" rotWithShape="0">
                        <a:prstClr val="black">
                          <a:alpha val="10000"/>
                        </a:prstClr>
                      </a:outerShdw>
                    </a:effectLst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sz="1350" spc="-23"/>
                    </a:p>
                  </p:txBody>
                </p:sp>
                <p:sp>
                  <p:nvSpPr>
                    <p:cNvPr id="42" name="Freeform 290"/>
                    <p:cNvSpPr>
                      <a:spLocks/>
                    </p:cNvSpPr>
                    <p:nvPr/>
                  </p:nvSpPr>
                  <p:spPr bwMode="auto">
                    <a:xfrm>
                      <a:off x="1766888" y="1809750"/>
                      <a:ext cx="88900" cy="44450"/>
                    </a:xfrm>
                    <a:custGeom>
                      <a:avLst/>
                      <a:gdLst>
                        <a:gd name="T0" fmla="*/ 0 w 28"/>
                        <a:gd name="T1" fmla="*/ 14 h 14"/>
                        <a:gd name="T2" fmla="*/ 14 w 28"/>
                        <a:gd name="T3" fmla="*/ 0 h 14"/>
                        <a:gd name="T4" fmla="*/ 28 w 28"/>
                        <a:gd name="T5" fmla="*/ 14 h 14"/>
                        <a:gd name="T6" fmla="*/ 0 w 28"/>
                        <a:gd name="T7" fmla="*/ 14 h 1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</a:cxnLst>
                      <a:rect l="0" t="0" r="r" b="b"/>
                      <a:pathLst>
                        <a:path w="28" h="14">
                          <a:moveTo>
                            <a:pt x="0" y="14"/>
                          </a:moveTo>
                          <a:cubicBezTo>
                            <a:pt x="0" y="7"/>
                            <a:pt x="6" y="0"/>
                            <a:pt x="14" y="0"/>
                          </a:cubicBezTo>
                          <a:cubicBezTo>
                            <a:pt x="21" y="0"/>
                            <a:pt x="28" y="7"/>
                            <a:pt x="28" y="14"/>
                          </a:cubicBezTo>
                          <a:cubicBezTo>
                            <a:pt x="0" y="14"/>
                            <a:pt x="0" y="14"/>
                            <a:pt x="0" y="14"/>
                          </a:cubicBezTo>
                        </a:path>
                      </a:pathLst>
                    </a:custGeom>
                    <a:solidFill>
                      <a:schemeClr val="accent3">
                        <a:lumMod val="50000"/>
                      </a:schemeClr>
                    </a:solidFill>
                    <a:ln>
                      <a:noFill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sz="1350" spc="-23"/>
                    </a:p>
                  </p:txBody>
                </p:sp>
                <p:sp>
                  <p:nvSpPr>
                    <p:cNvPr id="43" name="Freeform 291"/>
                    <p:cNvSpPr>
                      <a:spLocks/>
                    </p:cNvSpPr>
                    <p:nvPr/>
                  </p:nvSpPr>
                  <p:spPr bwMode="auto">
                    <a:xfrm>
                      <a:off x="1011238" y="1854200"/>
                      <a:ext cx="774700" cy="0"/>
                    </a:xfrm>
                    <a:custGeom>
                      <a:avLst/>
                      <a:gdLst>
                        <a:gd name="T0" fmla="*/ 0 w 244"/>
                        <a:gd name="T1" fmla="*/ 0 w 244"/>
                        <a:gd name="T2" fmla="*/ 244 w 244"/>
                        <a:gd name="T3" fmla="*/ 244 w 244"/>
                        <a:gd name="T4" fmla="*/ 238 w 244"/>
                        <a:gd name="T5" fmla="*/ 238 w 244"/>
                        <a:gd name="T6" fmla="*/ 0 w 244"/>
                      </a:gdLst>
                      <a:ahLst/>
                      <a:cxnLst>
                        <a:cxn ang="0">
                          <a:pos x="T0" y="0"/>
                        </a:cxn>
                        <a:cxn ang="0">
                          <a:pos x="T1" y="0"/>
                        </a:cxn>
                        <a:cxn ang="0">
                          <a:pos x="T2" y="0"/>
                        </a:cxn>
                        <a:cxn ang="0">
                          <a:pos x="T3" y="0"/>
                        </a:cxn>
                        <a:cxn ang="0">
                          <a:pos x="T4" y="0"/>
                        </a:cxn>
                        <a:cxn ang="0">
                          <a:pos x="T5" y="0"/>
                        </a:cxn>
                        <a:cxn ang="0">
                          <a:pos x="T6" y="0"/>
                        </a:cxn>
                      </a:cxnLst>
                      <a:rect l="0" t="0" r="r" b="b"/>
                      <a:pathLst>
                        <a:path w="244">
                          <a:moveTo>
                            <a:pt x="0" y="0"/>
                          </a:moveTo>
                          <a:cubicBezTo>
                            <a:pt x="0" y="0"/>
                            <a:pt x="0" y="0"/>
                            <a:pt x="0" y="0"/>
                          </a:cubicBezTo>
                          <a:cubicBezTo>
                            <a:pt x="244" y="0"/>
                            <a:pt x="244" y="0"/>
                            <a:pt x="244" y="0"/>
                          </a:cubicBezTo>
                          <a:cubicBezTo>
                            <a:pt x="244" y="0"/>
                            <a:pt x="244" y="0"/>
                            <a:pt x="244" y="0"/>
                          </a:cubicBezTo>
                          <a:cubicBezTo>
                            <a:pt x="238" y="0"/>
                            <a:pt x="238" y="0"/>
                            <a:pt x="238" y="0"/>
                          </a:cubicBezTo>
                          <a:cubicBezTo>
                            <a:pt x="238" y="0"/>
                            <a:pt x="238" y="0"/>
                            <a:pt x="238" y="0"/>
                          </a:cubicBezTo>
                          <a:cubicBezTo>
                            <a:pt x="0" y="0"/>
                            <a:pt x="0" y="0"/>
                            <a:pt x="0" y="0"/>
                          </a:cubicBezTo>
                        </a:path>
                      </a:pathLst>
                    </a:custGeom>
                    <a:solidFill>
                      <a:srgbClr val="E6E7E8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sz="1350" spc="-23"/>
                    </a:p>
                  </p:txBody>
                </p:sp>
                <p:sp>
                  <p:nvSpPr>
                    <p:cNvPr id="44" name="Rectangle 293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011238" y="1854200"/>
                      <a:ext cx="774700" cy="6985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sz="1350" spc="-23"/>
                    </a:p>
                  </p:txBody>
                </p:sp>
                <p:sp>
                  <p:nvSpPr>
                    <p:cNvPr id="45" name="Freeform 44"/>
                    <p:cNvSpPr>
                      <a:spLocks/>
                    </p:cNvSpPr>
                    <p:nvPr/>
                  </p:nvSpPr>
                  <p:spPr bwMode="auto">
                    <a:xfrm>
                      <a:off x="1011237" y="1816100"/>
                      <a:ext cx="800100" cy="593725"/>
                    </a:xfrm>
                    <a:custGeom>
                      <a:avLst/>
                      <a:gdLst>
                        <a:gd name="connsiteX0" fmla="*/ 800100 w 800100"/>
                        <a:gd name="connsiteY0" fmla="*/ 0 h 593725"/>
                        <a:gd name="connsiteX1" fmla="*/ 774700 w 800100"/>
                        <a:gd name="connsiteY1" fmla="*/ 38100 h 593725"/>
                        <a:gd name="connsiteX2" fmla="*/ 774700 w 800100"/>
                        <a:gd name="connsiteY2" fmla="*/ 107950 h 593725"/>
                        <a:gd name="connsiteX3" fmla="*/ 774700 w 800100"/>
                        <a:gd name="connsiteY3" fmla="*/ 555625 h 593725"/>
                        <a:gd name="connsiteX4" fmla="*/ 758825 w 800100"/>
                        <a:gd name="connsiteY4" fmla="*/ 587375 h 593725"/>
                        <a:gd name="connsiteX5" fmla="*/ 736600 w 800100"/>
                        <a:gd name="connsiteY5" fmla="*/ 593725 h 593725"/>
                        <a:gd name="connsiteX6" fmla="*/ 723900 w 800100"/>
                        <a:gd name="connsiteY6" fmla="*/ 590550 h 593725"/>
                        <a:gd name="connsiteX7" fmla="*/ 412750 w 800100"/>
                        <a:gd name="connsiteY7" fmla="*/ 473075 h 593725"/>
                        <a:gd name="connsiteX8" fmla="*/ 387350 w 800100"/>
                        <a:gd name="connsiteY8" fmla="*/ 469900 h 593725"/>
                        <a:gd name="connsiteX9" fmla="*/ 361950 w 800100"/>
                        <a:gd name="connsiteY9" fmla="*/ 473075 h 593725"/>
                        <a:gd name="connsiteX10" fmla="*/ 50800 w 800100"/>
                        <a:gd name="connsiteY10" fmla="*/ 590550 h 593725"/>
                        <a:gd name="connsiteX11" fmla="*/ 38100 w 800100"/>
                        <a:gd name="connsiteY11" fmla="*/ 593725 h 593725"/>
                        <a:gd name="connsiteX12" fmla="*/ 15875 w 800100"/>
                        <a:gd name="connsiteY12" fmla="*/ 587375 h 593725"/>
                        <a:gd name="connsiteX13" fmla="*/ 0 w 800100"/>
                        <a:gd name="connsiteY13" fmla="*/ 555625 h 593725"/>
                        <a:gd name="connsiteX14" fmla="*/ 0 w 800100"/>
                        <a:gd name="connsiteY14" fmla="*/ 107950 h 593725"/>
                        <a:gd name="connsiteX15" fmla="*/ 0 w 800100"/>
                        <a:gd name="connsiteY15" fmla="*/ 38100 h 593725"/>
                        <a:gd name="connsiteX16" fmla="*/ 758825 w 800100"/>
                        <a:gd name="connsiteY16" fmla="*/ 38100 h 593725"/>
                        <a:gd name="connsiteX17" fmla="*/ 800100 w 800100"/>
                        <a:gd name="connsiteY17" fmla="*/ 0 h 59372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800100" h="593725">
                          <a:moveTo>
                            <a:pt x="800100" y="0"/>
                          </a:moveTo>
                          <a:cubicBezTo>
                            <a:pt x="800100" y="0"/>
                            <a:pt x="774700" y="9525"/>
                            <a:pt x="774700" y="38100"/>
                          </a:cubicBezTo>
                          <a:lnTo>
                            <a:pt x="774700" y="107950"/>
                          </a:lnTo>
                          <a:cubicBezTo>
                            <a:pt x="774700" y="107950"/>
                            <a:pt x="774700" y="107950"/>
                            <a:pt x="774700" y="555625"/>
                          </a:cubicBezTo>
                          <a:cubicBezTo>
                            <a:pt x="774700" y="568325"/>
                            <a:pt x="768350" y="581025"/>
                            <a:pt x="758825" y="587375"/>
                          </a:cubicBezTo>
                          <a:cubicBezTo>
                            <a:pt x="752475" y="590550"/>
                            <a:pt x="746125" y="593725"/>
                            <a:pt x="736600" y="593725"/>
                          </a:cubicBezTo>
                          <a:cubicBezTo>
                            <a:pt x="733425" y="593725"/>
                            <a:pt x="730250" y="593725"/>
                            <a:pt x="723900" y="590550"/>
                          </a:cubicBezTo>
                          <a:cubicBezTo>
                            <a:pt x="723900" y="590550"/>
                            <a:pt x="723900" y="590550"/>
                            <a:pt x="412750" y="473075"/>
                          </a:cubicBezTo>
                          <a:cubicBezTo>
                            <a:pt x="406400" y="469900"/>
                            <a:pt x="396875" y="469900"/>
                            <a:pt x="387350" y="469900"/>
                          </a:cubicBezTo>
                          <a:cubicBezTo>
                            <a:pt x="377825" y="469900"/>
                            <a:pt x="371475" y="469900"/>
                            <a:pt x="361950" y="473075"/>
                          </a:cubicBezTo>
                          <a:cubicBezTo>
                            <a:pt x="361950" y="473075"/>
                            <a:pt x="361950" y="473075"/>
                            <a:pt x="50800" y="590550"/>
                          </a:cubicBezTo>
                          <a:cubicBezTo>
                            <a:pt x="47625" y="593725"/>
                            <a:pt x="41275" y="593725"/>
                            <a:pt x="38100" y="593725"/>
                          </a:cubicBezTo>
                          <a:cubicBezTo>
                            <a:pt x="31750" y="593725"/>
                            <a:pt x="22225" y="590550"/>
                            <a:pt x="15875" y="587375"/>
                          </a:cubicBezTo>
                          <a:cubicBezTo>
                            <a:pt x="6350" y="581025"/>
                            <a:pt x="0" y="568325"/>
                            <a:pt x="0" y="555625"/>
                          </a:cubicBezTo>
                          <a:cubicBezTo>
                            <a:pt x="0" y="555625"/>
                            <a:pt x="0" y="555625"/>
                            <a:pt x="0" y="107950"/>
                          </a:cubicBezTo>
                          <a:lnTo>
                            <a:pt x="0" y="38100"/>
                          </a:lnTo>
                          <a:lnTo>
                            <a:pt x="758825" y="38100"/>
                          </a:lnTo>
                          <a:cubicBezTo>
                            <a:pt x="758825" y="15875"/>
                            <a:pt x="777875" y="0"/>
                            <a:pt x="800100" y="0"/>
                          </a:cubicBezTo>
                          <a:close/>
                        </a:path>
                      </a:pathLst>
                    </a:custGeom>
                    <a:solidFill>
                      <a:schemeClr val="bg1">
                        <a:alpha val="10000"/>
                      </a:schemeClr>
                    </a:solidFill>
                    <a:ln>
                      <a:noFill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1350" spc="-23"/>
                    </a:p>
                  </p:txBody>
                </p:sp>
                <p:sp>
                  <p:nvSpPr>
                    <p:cNvPr id="46" name="Freeform 298"/>
                    <p:cNvSpPr>
                      <a:spLocks/>
                    </p:cNvSpPr>
                    <p:nvPr/>
                  </p:nvSpPr>
                  <p:spPr bwMode="auto">
                    <a:xfrm>
                      <a:off x="995363" y="1800225"/>
                      <a:ext cx="869950" cy="590550"/>
                    </a:xfrm>
                    <a:custGeom>
                      <a:avLst/>
                      <a:gdLst>
                        <a:gd name="T0" fmla="*/ 274 w 274"/>
                        <a:gd name="T1" fmla="*/ 17 h 186"/>
                        <a:gd name="T2" fmla="*/ 270 w 274"/>
                        <a:gd name="T3" fmla="*/ 17 h 186"/>
                        <a:gd name="T4" fmla="*/ 257 w 274"/>
                        <a:gd name="T5" fmla="*/ 5 h 186"/>
                        <a:gd name="T6" fmla="*/ 244 w 274"/>
                        <a:gd name="T7" fmla="*/ 17 h 186"/>
                        <a:gd name="T8" fmla="*/ 244 w 274"/>
                        <a:gd name="T9" fmla="*/ 175 h 186"/>
                        <a:gd name="T10" fmla="*/ 239 w 274"/>
                        <a:gd name="T11" fmla="*/ 184 h 186"/>
                        <a:gd name="T12" fmla="*/ 233 w 274"/>
                        <a:gd name="T13" fmla="*/ 186 h 186"/>
                        <a:gd name="T14" fmla="*/ 233 w 274"/>
                        <a:gd name="T15" fmla="*/ 186 h 186"/>
                        <a:gd name="T16" fmla="*/ 228 w 274"/>
                        <a:gd name="T17" fmla="*/ 186 h 186"/>
                        <a:gd name="T18" fmla="*/ 228 w 274"/>
                        <a:gd name="T19" fmla="*/ 185 h 186"/>
                        <a:gd name="T20" fmla="*/ 130 w 274"/>
                        <a:gd name="T21" fmla="*/ 148 h 186"/>
                        <a:gd name="T22" fmla="*/ 114 w 274"/>
                        <a:gd name="T23" fmla="*/ 148 h 186"/>
                        <a:gd name="T24" fmla="*/ 16 w 274"/>
                        <a:gd name="T25" fmla="*/ 186 h 186"/>
                        <a:gd name="T26" fmla="*/ 12 w 274"/>
                        <a:gd name="T27" fmla="*/ 186 h 186"/>
                        <a:gd name="T28" fmla="*/ 7 w 274"/>
                        <a:gd name="T29" fmla="*/ 186 h 186"/>
                        <a:gd name="T30" fmla="*/ 7 w 274"/>
                        <a:gd name="T31" fmla="*/ 185 h 186"/>
                        <a:gd name="T32" fmla="*/ 5 w 274"/>
                        <a:gd name="T33" fmla="*/ 184 h 186"/>
                        <a:gd name="T34" fmla="*/ 0 w 274"/>
                        <a:gd name="T35" fmla="*/ 175 h 186"/>
                        <a:gd name="T36" fmla="*/ 0 w 274"/>
                        <a:gd name="T37" fmla="*/ 131 h 186"/>
                        <a:gd name="T38" fmla="*/ 238 w 274"/>
                        <a:gd name="T39" fmla="*/ 131 h 186"/>
                        <a:gd name="T40" fmla="*/ 238 w 274"/>
                        <a:gd name="T41" fmla="*/ 17 h 186"/>
                        <a:gd name="T42" fmla="*/ 256 w 274"/>
                        <a:gd name="T43" fmla="*/ 0 h 186"/>
                        <a:gd name="T44" fmla="*/ 256 w 274"/>
                        <a:gd name="T45" fmla="*/ 0 h 186"/>
                        <a:gd name="T46" fmla="*/ 257 w 274"/>
                        <a:gd name="T47" fmla="*/ 0 h 186"/>
                        <a:gd name="T48" fmla="*/ 274 w 274"/>
                        <a:gd name="T49" fmla="*/ 17 h 18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</a:cxnLst>
                      <a:rect l="0" t="0" r="r" b="b"/>
                      <a:pathLst>
                        <a:path w="274" h="186">
                          <a:moveTo>
                            <a:pt x="274" y="17"/>
                          </a:moveTo>
                          <a:cubicBezTo>
                            <a:pt x="270" y="17"/>
                            <a:pt x="270" y="17"/>
                            <a:pt x="270" y="17"/>
                          </a:cubicBezTo>
                          <a:cubicBezTo>
                            <a:pt x="270" y="10"/>
                            <a:pt x="264" y="5"/>
                            <a:pt x="257" y="5"/>
                          </a:cubicBezTo>
                          <a:cubicBezTo>
                            <a:pt x="250" y="5"/>
                            <a:pt x="244" y="10"/>
                            <a:pt x="244" y="17"/>
                          </a:cubicBezTo>
                          <a:cubicBezTo>
                            <a:pt x="244" y="175"/>
                            <a:pt x="244" y="175"/>
                            <a:pt x="244" y="175"/>
                          </a:cubicBezTo>
                          <a:cubicBezTo>
                            <a:pt x="244" y="178"/>
                            <a:pt x="242" y="182"/>
                            <a:pt x="239" y="184"/>
                          </a:cubicBezTo>
                          <a:cubicBezTo>
                            <a:pt x="237" y="185"/>
                            <a:pt x="235" y="186"/>
                            <a:pt x="233" y="186"/>
                          </a:cubicBezTo>
                          <a:cubicBezTo>
                            <a:pt x="233" y="186"/>
                            <a:pt x="233" y="186"/>
                            <a:pt x="233" y="186"/>
                          </a:cubicBezTo>
                          <a:cubicBezTo>
                            <a:pt x="228" y="186"/>
                            <a:pt x="228" y="186"/>
                            <a:pt x="228" y="186"/>
                          </a:cubicBezTo>
                          <a:cubicBezTo>
                            <a:pt x="228" y="185"/>
                            <a:pt x="228" y="185"/>
                            <a:pt x="228" y="185"/>
                          </a:cubicBezTo>
                          <a:cubicBezTo>
                            <a:pt x="130" y="148"/>
                            <a:pt x="130" y="148"/>
                            <a:pt x="130" y="148"/>
                          </a:cubicBezTo>
                          <a:cubicBezTo>
                            <a:pt x="125" y="146"/>
                            <a:pt x="119" y="146"/>
                            <a:pt x="114" y="148"/>
                          </a:cubicBezTo>
                          <a:cubicBezTo>
                            <a:pt x="16" y="186"/>
                            <a:pt x="16" y="186"/>
                            <a:pt x="16" y="186"/>
                          </a:cubicBezTo>
                          <a:cubicBezTo>
                            <a:pt x="15" y="186"/>
                            <a:pt x="13" y="186"/>
                            <a:pt x="12" y="186"/>
                          </a:cubicBezTo>
                          <a:cubicBezTo>
                            <a:pt x="7" y="186"/>
                            <a:pt x="7" y="186"/>
                            <a:pt x="7" y="186"/>
                          </a:cubicBezTo>
                          <a:cubicBezTo>
                            <a:pt x="7" y="185"/>
                            <a:pt x="7" y="185"/>
                            <a:pt x="7" y="185"/>
                          </a:cubicBezTo>
                          <a:cubicBezTo>
                            <a:pt x="6" y="185"/>
                            <a:pt x="6" y="185"/>
                            <a:pt x="5" y="184"/>
                          </a:cubicBezTo>
                          <a:cubicBezTo>
                            <a:pt x="2" y="182"/>
                            <a:pt x="0" y="178"/>
                            <a:pt x="0" y="175"/>
                          </a:cubicBezTo>
                          <a:cubicBezTo>
                            <a:pt x="0" y="131"/>
                            <a:pt x="0" y="131"/>
                            <a:pt x="0" y="131"/>
                          </a:cubicBezTo>
                          <a:cubicBezTo>
                            <a:pt x="238" y="131"/>
                            <a:pt x="238" y="131"/>
                            <a:pt x="238" y="131"/>
                          </a:cubicBezTo>
                          <a:cubicBezTo>
                            <a:pt x="238" y="17"/>
                            <a:pt x="238" y="17"/>
                            <a:pt x="238" y="17"/>
                          </a:cubicBezTo>
                          <a:cubicBezTo>
                            <a:pt x="238" y="8"/>
                            <a:pt x="246" y="0"/>
                            <a:pt x="256" y="0"/>
                          </a:cubicBezTo>
                          <a:cubicBezTo>
                            <a:pt x="256" y="0"/>
                            <a:pt x="256" y="0"/>
                            <a:pt x="256" y="0"/>
                          </a:cubicBezTo>
                          <a:cubicBezTo>
                            <a:pt x="256" y="0"/>
                            <a:pt x="256" y="0"/>
                            <a:pt x="257" y="0"/>
                          </a:cubicBezTo>
                          <a:cubicBezTo>
                            <a:pt x="266" y="0"/>
                            <a:pt x="274" y="8"/>
                            <a:pt x="274" y="17"/>
                          </a:cubicBezTo>
                          <a:close/>
                        </a:path>
                      </a:pathLst>
                    </a:custGeom>
                    <a:solidFill>
                      <a:schemeClr val="accent3">
                        <a:lumMod val="75000"/>
                      </a:schemeClr>
                    </a:solidFill>
                    <a:ln>
                      <a:noFill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sz="1350" spc="-23"/>
                    </a:p>
                  </p:txBody>
                </p:sp>
                <p:sp>
                  <p:nvSpPr>
                    <p:cNvPr id="47" name="Freeform 299"/>
                    <p:cNvSpPr>
                      <a:spLocks/>
                    </p:cNvSpPr>
                    <p:nvPr/>
                  </p:nvSpPr>
                  <p:spPr bwMode="auto">
                    <a:xfrm>
                      <a:off x="982663" y="1800225"/>
                      <a:ext cx="828675" cy="593725"/>
                    </a:xfrm>
                    <a:custGeom>
                      <a:avLst/>
                      <a:gdLst>
                        <a:gd name="T0" fmla="*/ 228 w 261"/>
                        <a:gd name="T1" fmla="*/ 186 h 187"/>
                        <a:gd name="T2" fmla="*/ 238 w 261"/>
                        <a:gd name="T3" fmla="*/ 184 h 187"/>
                        <a:gd name="T4" fmla="*/ 243 w 261"/>
                        <a:gd name="T5" fmla="*/ 175 h 187"/>
                        <a:gd name="T6" fmla="*/ 243 w 261"/>
                        <a:gd name="T7" fmla="*/ 17 h 187"/>
                        <a:gd name="T8" fmla="*/ 248 w 261"/>
                        <a:gd name="T9" fmla="*/ 5 h 187"/>
                        <a:gd name="T10" fmla="*/ 261 w 261"/>
                        <a:gd name="T11" fmla="*/ 0 h 187"/>
                        <a:gd name="T12" fmla="*/ 17 w 261"/>
                        <a:gd name="T13" fmla="*/ 0 h 187"/>
                        <a:gd name="T14" fmla="*/ 5 w 261"/>
                        <a:gd name="T15" fmla="*/ 5 h 187"/>
                        <a:gd name="T16" fmla="*/ 0 w 261"/>
                        <a:gd name="T17" fmla="*/ 17 h 187"/>
                        <a:gd name="T18" fmla="*/ 0 w 261"/>
                        <a:gd name="T19" fmla="*/ 175 h 187"/>
                        <a:gd name="T20" fmla="*/ 5 w 261"/>
                        <a:gd name="T21" fmla="*/ 184 h 187"/>
                        <a:gd name="T22" fmla="*/ 15 w 261"/>
                        <a:gd name="T23" fmla="*/ 186 h 187"/>
                        <a:gd name="T24" fmla="*/ 113 w 261"/>
                        <a:gd name="T25" fmla="*/ 148 h 187"/>
                        <a:gd name="T26" fmla="*/ 130 w 261"/>
                        <a:gd name="T27" fmla="*/ 148 h 187"/>
                        <a:gd name="T28" fmla="*/ 228 w 261"/>
                        <a:gd name="T29" fmla="*/ 186 h 18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</a:cxnLst>
                      <a:rect l="0" t="0" r="r" b="b"/>
                      <a:pathLst>
                        <a:path w="261" h="187">
                          <a:moveTo>
                            <a:pt x="228" y="186"/>
                          </a:moveTo>
                          <a:cubicBezTo>
                            <a:pt x="231" y="187"/>
                            <a:pt x="235" y="186"/>
                            <a:pt x="238" y="184"/>
                          </a:cubicBezTo>
                          <a:cubicBezTo>
                            <a:pt x="241" y="182"/>
                            <a:pt x="243" y="179"/>
                            <a:pt x="243" y="175"/>
                          </a:cubicBezTo>
                          <a:cubicBezTo>
                            <a:pt x="243" y="17"/>
                            <a:pt x="243" y="17"/>
                            <a:pt x="243" y="17"/>
                          </a:cubicBezTo>
                          <a:cubicBezTo>
                            <a:pt x="243" y="13"/>
                            <a:pt x="245" y="8"/>
                            <a:pt x="248" y="5"/>
                          </a:cubicBezTo>
                          <a:cubicBezTo>
                            <a:pt x="252" y="2"/>
                            <a:pt x="256" y="0"/>
                            <a:pt x="261" y="0"/>
                          </a:cubicBezTo>
                          <a:cubicBezTo>
                            <a:pt x="17" y="0"/>
                            <a:pt x="17" y="0"/>
                            <a:pt x="17" y="0"/>
                          </a:cubicBezTo>
                          <a:cubicBezTo>
                            <a:pt x="12" y="0"/>
                            <a:pt x="8" y="2"/>
                            <a:pt x="5" y="5"/>
                          </a:cubicBezTo>
                          <a:cubicBezTo>
                            <a:pt x="1" y="8"/>
                            <a:pt x="0" y="13"/>
                            <a:pt x="0" y="17"/>
                          </a:cubicBezTo>
                          <a:cubicBezTo>
                            <a:pt x="0" y="175"/>
                            <a:pt x="0" y="175"/>
                            <a:pt x="0" y="175"/>
                          </a:cubicBezTo>
                          <a:cubicBezTo>
                            <a:pt x="0" y="179"/>
                            <a:pt x="1" y="182"/>
                            <a:pt x="5" y="184"/>
                          </a:cubicBezTo>
                          <a:cubicBezTo>
                            <a:pt x="8" y="186"/>
                            <a:pt x="12" y="187"/>
                            <a:pt x="15" y="186"/>
                          </a:cubicBezTo>
                          <a:cubicBezTo>
                            <a:pt x="113" y="148"/>
                            <a:pt x="113" y="148"/>
                            <a:pt x="113" y="148"/>
                          </a:cubicBezTo>
                          <a:cubicBezTo>
                            <a:pt x="119" y="146"/>
                            <a:pt x="124" y="146"/>
                            <a:pt x="130" y="148"/>
                          </a:cubicBezTo>
                          <a:lnTo>
                            <a:pt x="228" y="186"/>
                          </a:ln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sz="1350" spc="-23"/>
                    </a:p>
                  </p:txBody>
                </p:sp>
              </p:grpSp>
              <p:grpSp>
                <p:nvGrpSpPr>
                  <p:cNvPr id="29" name="Group 28"/>
                  <p:cNvGrpSpPr/>
                  <p:nvPr/>
                </p:nvGrpSpPr>
                <p:grpSpPr>
                  <a:xfrm>
                    <a:off x="4846638" y="1800225"/>
                    <a:ext cx="1549400" cy="2495550"/>
                    <a:chOff x="649288" y="1800225"/>
                    <a:chExt cx="1549400" cy="2495550"/>
                  </a:xfrm>
                </p:grpSpPr>
                <p:sp>
                  <p:nvSpPr>
                    <p:cNvPr id="30" name="Freeform 285"/>
                    <p:cNvSpPr>
                      <a:spLocks/>
                    </p:cNvSpPr>
                    <p:nvPr/>
                  </p:nvSpPr>
                  <p:spPr bwMode="auto">
                    <a:xfrm>
                      <a:off x="649288" y="1898650"/>
                      <a:ext cx="1549400" cy="2397125"/>
                    </a:xfrm>
                    <a:custGeom>
                      <a:avLst/>
                      <a:gdLst>
                        <a:gd name="T0" fmla="*/ 488 w 488"/>
                        <a:gd name="T1" fmla="*/ 710 h 755"/>
                        <a:gd name="T2" fmla="*/ 442 w 488"/>
                        <a:gd name="T3" fmla="*/ 755 h 755"/>
                        <a:gd name="T4" fmla="*/ 45 w 488"/>
                        <a:gd name="T5" fmla="*/ 755 h 755"/>
                        <a:gd name="T6" fmla="*/ 0 w 488"/>
                        <a:gd name="T7" fmla="*/ 710 h 755"/>
                        <a:gd name="T8" fmla="*/ 0 w 488"/>
                        <a:gd name="T9" fmla="*/ 46 h 755"/>
                        <a:gd name="T10" fmla="*/ 45 w 488"/>
                        <a:gd name="T11" fmla="*/ 0 h 755"/>
                        <a:gd name="T12" fmla="*/ 442 w 488"/>
                        <a:gd name="T13" fmla="*/ 0 h 755"/>
                        <a:gd name="T14" fmla="*/ 488 w 488"/>
                        <a:gd name="T15" fmla="*/ 46 h 755"/>
                        <a:gd name="T16" fmla="*/ 488 w 488"/>
                        <a:gd name="T17" fmla="*/ 710 h 75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488" h="755">
                          <a:moveTo>
                            <a:pt x="488" y="710"/>
                          </a:moveTo>
                          <a:cubicBezTo>
                            <a:pt x="488" y="734"/>
                            <a:pt x="467" y="755"/>
                            <a:pt x="442" y="755"/>
                          </a:cubicBezTo>
                          <a:cubicBezTo>
                            <a:pt x="45" y="755"/>
                            <a:pt x="45" y="755"/>
                            <a:pt x="45" y="755"/>
                          </a:cubicBezTo>
                          <a:cubicBezTo>
                            <a:pt x="21" y="755"/>
                            <a:pt x="0" y="734"/>
                            <a:pt x="0" y="710"/>
                          </a:cubicBezTo>
                          <a:cubicBezTo>
                            <a:pt x="0" y="46"/>
                            <a:pt x="0" y="46"/>
                            <a:pt x="0" y="46"/>
                          </a:cubicBezTo>
                          <a:cubicBezTo>
                            <a:pt x="0" y="21"/>
                            <a:pt x="21" y="0"/>
                            <a:pt x="45" y="0"/>
                          </a:cubicBezTo>
                          <a:cubicBezTo>
                            <a:pt x="442" y="0"/>
                            <a:pt x="442" y="0"/>
                            <a:pt x="442" y="0"/>
                          </a:cubicBezTo>
                          <a:cubicBezTo>
                            <a:pt x="467" y="0"/>
                            <a:pt x="488" y="21"/>
                            <a:pt x="488" y="46"/>
                          </a:cubicBezTo>
                          <a:cubicBezTo>
                            <a:pt x="488" y="710"/>
                            <a:pt x="488" y="710"/>
                            <a:pt x="488" y="710"/>
                          </a:cubicBezTo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  <a:effectLst>
                      <a:outerShdw dist="41910" dir="5400000" algn="ctr" rotWithShape="0">
                        <a:prstClr val="black">
                          <a:alpha val="10000"/>
                        </a:prstClr>
                      </a:outerShdw>
                    </a:effectLst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sz="1350" spc="-23"/>
                    </a:p>
                  </p:txBody>
                </p:sp>
                <p:sp>
                  <p:nvSpPr>
                    <p:cNvPr id="31" name="Freeform 287"/>
                    <p:cNvSpPr>
                      <a:spLocks/>
                    </p:cNvSpPr>
                    <p:nvPr/>
                  </p:nvSpPr>
                  <p:spPr bwMode="auto">
                    <a:xfrm>
                      <a:off x="649288" y="1854200"/>
                      <a:ext cx="1549400" cy="2397125"/>
                    </a:xfrm>
                    <a:custGeom>
                      <a:avLst/>
                      <a:gdLst>
                        <a:gd name="T0" fmla="*/ 488 w 488"/>
                        <a:gd name="T1" fmla="*/ 710 h 755"/>
                        <a:gd name="T2" fmla="*/ 442 w 488"/>
                        <a:gd name="T3" fmla="*/ 755 h 755"/>
                        <a:gd name="T4" fmla="*/ 45 w 488"/>
                        <a:gd name="T5" fmla="*/ 755 h 755"/>
                        <a:gd name="T6" fmla="*/ 0 w 488"/>
                        <a:gd name="T7" fmla="*/ 710 h 755"/>
                        <a:gd name="T8" fmla="*/ 0 w 488"/>
                        <a:gd name="T9" fmla="*/ 46 h 755"/>
                        <a:gd name="T10" fmla="*/ 45 w 488"/>
                        <a:gd name="T11" fmla="*/ 0 h 755"/>
                        <a:gd name="T12" fmla="*/ 442 w 488"/>
                        <a:gd name="T13" fmla="*/ 0 h 755"/>
                        <a:gd name="T14" fmla="*/ 488 w 488"/>
                        <a:gd name="T15" fmla="*/ 46 h 755"/>
                        <a:gd name="T16" fmla="*/ 488 w 488"/>
                        <a:gd name="T17" fmla="*/ 710 h 75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488" h="755">
                          <a:moveTo>
                            <a:pt x="488" y="710"/>
                          </a:moveTo>
                          <a:cubicBezTo>
                            <a:pt x="488" y="735"/>
                            <a:pt x="467" y="755"/>
                            <a:pt x="442" y="755"/>
                          </a:cubicBezTo>
                          <a:cubicBezTo>
                            <a:pt x="45" y="755"/>
                            <a:pt x="45" y="755"/>
                            <a:pt x="45" y="755"/>
                          </a:cubicBezTo>
                          <a:cubicBezTo>
                            <a:pt x="21" y="755"/>
                            <a:pt x="0" y="735"/>
                            <a:pt x="0" y="710"/>
                          </a:cubicBezTo>
                          <a:cubicBezTo>
                            <a:pt x="0" y="46"/>
                            <a:pt x="0" y="46"/>
                            <a:pt x="0" y="46"/>
                          </a:cubicBezTo>
                          <a:cubicBezTo>
                            <a:pt x="0" y="21"/>
                            <a:pt x="21" y="0"/>
                            <a:pt x="45" y="0"/>
                          </a:cubicBezTo>
                          <a:cubicBezTo>
                            <a:pt x="442" y="0"/>
                            <a:pt x="442" y="0"/>
                            <a:pt x="442" y="0"/>
                          </a:cubicBezTo>
                          <a:cubicBezTo>
                            <a:pt x="467" y="0"/>
                            <a:pt x="488" y="21"/>
                            <a:pt x="488" y="46"/>
                          </a:cubicBezTo>
                          <a:cubicBezTo>
                            <a:pt x="488" y="710"/>
                            <a:pt x="488" y="710"/>
                            <a:pt x="488" y="710"/>
                          </a:cubicBezTo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  <a:effectLst>
                      <a:outerShdw dist="41910" dir="5400000" algn="ctr" rotWithShape="0">
                        <a:prstClr val="black">
                          <a:alpha val="10000"/>
                        </a:prstClr>
                      </a:outerShdw>
                    </a:effectLst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sz="1350" spc="-23"/>
                    </a:p>
                  </p:txBody>
                </p:sp>
                <p:sp>
                  <p:nvSpPr>
                    <p:cNvPr id="32" name="Freeform 289"/>
                    <p:cNvSpPr>
                      <a:spLocks/>
                    </p:cNvSpPr>
                    <p:nvPr/>
                  </p:nvSpPr>
                  <p:spPr bwMode="auto">
                    <a:xfrm>
                      <a:off x="719138" y="1924050"/>
                      <a:ext cx="1409700" cy="2257425"/>
                    </a:xfrm>
                    <a:custGeom>
                      <a:avLst/>
                      <a:gdLst>
                        <a:gd name="T0" fmla="*/ 444 w 444"/>
                        <a:gd name="T1" fmla="*/ 677 h 711"/>
                        <a:gd name="T2" fmla="*/ 410 w 444"/>
                        <a:gd name="T3" fmla="*/ 711 h 711"/>
                        <a:gd name="T4" fmla="*/ 34 w 444"/>
                        <a:gd name="T5" fmla="*/ 711 h 711"/>
                        <a:gd name="T6" fmla="*/ 0 w 444"/>
                        <a:gd name="T7" fmla="*/ 677 h 711"/>
                        <a:gd name="T8" fmla="*/ 0 w 444"/>
                        <a:gd name="T9" fmla="*/ 34 h 711"/>
                        <a:gd name="T10" fmla="*/ 34 w 444"/>
                        <a:gd name="T11" fmla="*/ 0 h 711"/>
                        <a:gd name="T12" fmla="*/ 410 w 444"/>
                        <a:gd name="T13" fmla="*/ 0 h 711"/>
                        <a:gd name="T14" fmla="*/ 444 w 444"/>
                        <a:gd name="T15" fmla="*/ 34 h 711"/>
                        <a:gd name="T16" fmla="*/ 444 w 444"/>
                        <a:gd name="T17" fmla="*/ 677 h 71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444" h="711">
                          <a:moveTo>
                            <a:pt x="444" y="677"/>
                          </a:moveTo>
                          <a:cubicBezTo>
                            <a:pt x="444" y="696"/>
                            <a:pt x="429" y="711"/>
                            <a:pt x="410" y="711"/>
                          </a:cubicBezTo>
                          <a:cubicBezTo>
                            <a:pt x="34" y="711"/>
                            <a:pt x="34" y="711"/>
                            <a:pt x="34" y="711"/>
                          </a:cubicBezTo>
                          <a:cubicBezTo>
                            <a:pt x="15" y="711"/>
                            <a:pt x="0" y="696"/>
                            <a:pt x="0" y="677"/>
                          </a:cubicBezTo>
                          <a:cubicBezTo>
                            <a:pt x="0" y="34"/>
                            <a:pt x="0" y="34"/>
                            <a:pt x="0" y="34"/>
                          </a:cubicBezTo>
                          <a:cubicBezTo>
                            <a:pt x="0" y="15"/>
                            <a:pt x="15" y="0"/>
                            <a:pt x="34" y="0"/>
                          </a:cubicBezTo>
                          <a:cubicBezTo>
                            <a:pt x="410" y="0"/>
                            <a:pt x="410" y="0"/>
                            <a:pt x="410" y="0"/>
                          </a:cubicBezTo>
                          <a:cubicBezTo>
                            <a:pt x="429" y="0"/>
                            <a:pt x="444" y="15"/>
                            <a:pt x="444" y="34"/>
                          </a:cubicBezTo>
                          <a:cubicBezTo>
                            <a:pt x="444" y="677"/>
                            <a:pt x="444" y="677"/>
                            <a:pt x="444" y="677"/>
                          </a:cubicBezTo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ffectLst>
                      <a:outerShdw dist="20320" dir="5400000" algn="ctr" rotWithShape="0">
                        <a:prstClr val="black">
                          <a:alpha val="10000"/>
                        </a:prstClr>
                      </a:outerShdw>
                    </a:effectLst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sz="1350" spc="-23"/>
                    </a:p>
                  </p:txBody>
                </p:sp>
                <p:sp>
                  <p:nvSpPr>
                    <p:cNvPr id="33" name="Freeform 290"/>
                    <p:cNvSpPr>
                      <a:spLocks/>
                    </p:cNvSpPr>
                    <p:nvPr/>
                  </p:nvSpPr>
                  <p:spPr bwMode="auto">
                    <a:xfrm>
                      <a:off x="1766888" y="1809750"/>
                      <a:ext cx="88900" cy="44450"/>
                    </a:xfrm>
                    <a:custGeom>
                      <a:avLst/>
                      <a:gdLst>
                        <a:gd name="T0" fmla="*/ 0 w 28"/>
                        <a:gd name="T1" fmla="*/ 14 h 14"/>
                        <a:gd name="T2" fmla="*/ 14 w 28"/>
                        <a:gd name="T3" fmla="*/ 0 h 14"/>
                        <a:gd name="T4" fmla="*/ 28 w 28"/>
                        <a:gd name="T5" fmla="*/ 14 h 14"/>
                        <a:gd name="T6" fmla="*/ 0 w 28"/>
                        <a:gd name="T7" fmla="*/ 14 h 1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</a:cxnLst>
                      <a:rect l="0" t="0" r="r" b="b"/>
                      <a:pathLst>
                        <a:path w="28" h="14">
                          <a:moveTo>
                            <a:pt x="0" y="14"/>
                          </a:moveTo>
                          <a:cubicBezTo>
                            <a:pt x="0" y="7"/>
                            <a:pt x="6" y="0"/>
                            <a:pt x="14" y="0"/>
                          </a:cubicBezTo>
                          <a:cubicBezTo>
                            <a:pt x="21" y="0"/>
                            <a:pt x="28" y="7"/>
                            <a:pt x="28" y="14"/>
                          </a:cubicBezTo>
                          <a:cubicBezTo>
                            <a:pt x="0" y="14"/>
                            <a:pt x="0" y="14"/>
                            <a:pt x="0" y="14"/>
                          </a:cubicBezTo>
                        </a:path>
                      </a:pathLst>
                    </a:custGeom>
                    <a:solidFill>
                      <a:schemeClr val="accent4">
                        <a:lumMod val="50000"/>
                      </a:schemeClr>
                    </a:solidFill>
                    <a:ln>
                      <a:noFill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sz="1350" spc="-23"/>
                    </a:p>
                  </p:txBody>
                </p:sp>
                <p:sp>
                  <p:nvSpPr>
                    <p:cNvPr id="34" name="Freeform 291"/>
                    <p:cNvSpPr>
                      <a:spLocks/>
                    </p:cNvSpPr>
                    <p:nvPr/>
                  </p:nvSpPr>
                  <p:spPr bwMode="auto">
                    <a:xfrm>
                      <a:off x="1011238" y="1854200"/>
                      <a:ext cx="774700" cy="0"/>
                    </a:xfrm>
                    <a:custGeom>
                      <a:avLst/>
                      <a:gdLst>
                        <a:gd name="T0" fmla="*/ 0 w 244"/>
                        <a:gd name="T1" fmla="*/ 0 w 244"/>
                        <a:gd name="T2" fmla="*/ 244 w 244"/>
                        <a:gd name="T3" fmla="*/ 244 w 244"/>
                        <a:gd name="T4" fmla="*/ 238 w 244"/>
                        <a:gd name="T5" fmla="*/ 238 w 244"/>
                        <a:gd name="T6" fmla="*/ 0 w 244"/>
                      </a:gdLst>
                      <a:ahLst/>
                      <a:cxnLst>
                        <a:cxn ang="0">
                          <a:pos x="T0" y="0"/>
                        </a:cxn>
                        <a:cxn ang="0">
                          <a:pos x="T1" y="0"/>
                        </a:cxn>
                        <a:cxn ang="0">
                          <a:pos x="T2" y="0"/>
                        </a:cxn>
                        <a:cxn ang="0">
                          <a:pos x="T3" y="0"/>
                        </a:cxn>
                        <a:cxn ang="0">
                          <a:pos x="T4" y="0"/>
                        </a:cxn>
                        <a:cxn ang="0">
                          <a:pos x="T5" y="0"/>
                        </a:cxn>
                        <a:cxn ang="0">
                          <a:pos x="T6" y="0"/>
                        </a:cxn>
                      </a:cxnLst>
                      <a:rect l="0" t="0" r="r" b="b"/>
                      <a:pathLst>
                        <a:path w="244">
                          <a:moveTo>
                            <a:pt x="0" y="0"/>
                          </a:moveTo>
                          <a:cubicBezTo>
                            <a:pt x="0" y="0"/>
                            <a:pt x="0" y="0"/>
                            <a:pt x="0" y="0"/>
                          </a:cubicBezTo>
                          <a:cubicBezTo>
                            <a:pt x="244" y="0"/>
                            <a:pt x="244" y="0"/>
                            <a:pt x="244" y="0"/>
                          </a:cubicBezTo>
                          <a:cubicBezTo>
                            <a:pt x="244" y="0"/>
                            <a:pt x="244" y="0"/>
                            <a:pt x="244" y="0"/>
                          </a:cubicBezTo>
                          <a:cubicBezTo>
                            <a:pt x="238" y="0"/>
                            <a:pt x="238" y="0"/>
                            <a:pt x="238" y="0"/>
                          </a:cubicBezTo>
                          <a:cubicBezTo>
                            <a:pt x="238" y="0"/>
                            <a:pt x="238" y="0"/>
                            <a:pt x="238" y="0"/>
                          </a:cubicBezTo>
                          <a:cubicBezTo>
                            <a:pt x="0" y="0"/>
                            <a:pt x="0" y="0"/>
                            <a:pt x="0" y="0"/>
                          </a:cubicBezTo>
                        </a:path>
                      </a:pathLst>
                    </a:custGeom>
                    <a:solidFill>
                      <a:srgbClr val="E6E7E8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sz="1350" spc="-23"/>
                    </a:p>
                  </p:txBody>
                </p:sp>
                <p:sp>
                  <p:nvSpPr>
                    <p:cNvPr id="35" name="Rectangle 293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011238" y="1854200"/>
                      <a:ext cx="774700" cy="6985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sz="1350" spc="-23"/>
                    </a:p>
                  </p:txBody>
                </p:sp>
                <p:sp>
                  <p:nvSpPr>
                    <p:cNvPr id="36" name="Freeform 35"/>
                    <p:cNvSpPr>
                      <a:spLocks/>
                    </p:cNvSpPr>
                    <p:nvPr/>
                  </p:nvSpPr>
                  <p:spPr bwMode="auto">
                    <a:xfrm>
                      <a:off x="1011237" y="1816100"/>
                      <a:ext cx="800100" cy="593725"/>
                    </a:xfrm>
                    <a:custGeom>
                      <a:avLst/>
                      <a:gdLst>
                        <a:gd name="connsiteX0" fmla="*/ 800100 w 800100"/>
                        <a:gd name="connsiteY0" fmla="*/ 0 h 593725"/>
                        <a:gd name="connsiteX1" fmla="*/ 774700 w 800100"/>
                        <a:gd name="connsiteY1" fmla="*/ 38100 h 593725"/>
                        <a:gd name="connsiteX2" fmla="*/ 774700 w 800100"/>
                        <a:gd name="connsiteY2" fmla="*/ 107950 h 593725"/>
                        <a:gd name="connsiteX3" fmla="*/ 774700 w 800100"/>
                        <a:gd name="connsiteY3" fmla="*/ 555625 h 593725"/>
                        <a:gd name="connsiteX4" fmla="*/ 758825 w 800100"/>
                        <a:gd name="connsiteY4" fmla="*/ 587375 h 593725"/>
                        <a:gd name="connsiteX5" fmla="*/ 736600 w 800100"/>
                        <a:gd name="connsiteY5" fmla="*/ 593725 h 593725"/>
                        <a:gd name="connsiteX6" fmla="*/ 723900 w 800100"/>
                        <a:gd name="connsiteY6" fmla="*/ 590550 h 593725"/>
                        <a:gd name="connsiteX7" fmla="*/ 412750 w 800100"/>
                        <a:gd name="connsiteY7" fmla="*/ 473075 h 593725"/>
                        <a:gd name="connsiteX8" fmla="*/ 387350 w 800100"/>
                        <a:gd name="connsiteY8" fmla="*/ 469900 h 593725"/>
                        <a:gd name="connsiteX9" fmla="*/ 361950 w 800100"/>
                        <a:gd name="connsiteY9" fmla="*/ 473075 h 593725"/>
                        <a:gd name="connsiteX10" fmla="*/ 50800 w 800100"/>
                        <a:gd name="connsiteY10" fmla="*/ 590550 h 593725"/>
                        <a:gd name="connsiteX11" fmla="*/ 38100 w 800100"/>
                        <a:gd name="connsiteY11" fmla="*/ 593725 h 593725"/>
                        <a:gd name="connsiteX12" fmla="*/ 15875 w 800100"/>
                        <a:gd name="connsiteY12" fmla="*/ 587375 h 593725"/>
                        <a:gd name="connsiteX13" fmla="*/ 0 w 800100"/>
                        <a:gd name="connsiteY13" fmla="*/ 555625 h 593725"/>
                        <a:gd name="connsiteX14" fmla="*/ 0 w 800100"/>
                        <a:gd name="connsiteY14" fmla="*/ 107950 h 593725"/>
                        <a:gd name="connsiteX15" fmla="*/ 0 w 800100"/>
                        <a:gd name="connsiteY15" fmla="*/ 38100 h 593725"/>
                        <a:gd name="connsiteX16" fmla="*/ 758825 w 800100"/>
                        <a:gd name="connsiteY16" fmla="*/ 38100 h 593725"/>
                        <a:gd name="connsiteX17" fmla="*/ 800100 w 800100"/>
                        <a:gd name="connsiteY17" fmla="*/ 0 h 59372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800100" h="593725">
                          <a:moveTo>
                            <a:pt x="800100" y="0"/>
                          </a:moveTo>
                          <a:cubicBezTo>
                            <a:pt x="800100" y="0"/>
                            <a:pt x="774700" y="9525"/>
                            <a:pt x="774700" y="38100"/>
                          </a:cubicBezTo>
                          <a:lnTo>
                            <a:pt x="774700" y="107950"/>
                          </a:lnTo>
                          <a:cubicBezTo>
                            <a:pt x="774700" y="107950"/>
                            <a:pt x="774700" y="107950"/>
                            <a:pt x="774700" y="555625"/>
                          </a:cubicBezTo>
                          <a:cubicBezTo>
                            <a:pt x="774700" y="568325"/>
                            <a:pt x="768350" y="581025"/>
                            <a:pt x="758825" y="587375"/>
                          </a:cubicBezTo>
                          <a:cubicBezTo>
                            <a:pt x="752475" y="590550"/>
                            <a:pt x="746125" y="593725"/>
                            <a:pt x="736600" y="593725"/>
                          </a:cubicBezTo>
                          <a:cubicBezTo>
                            <a:pt x="733425" y="593725"/>
                            <a:pt x="730250" y="593725"/>
                            <a:pt x="723900" y="590550"/>
                          </a:cubicBezTo>
                          <a:cubicBezTo>
                            <a:pt x="723900" y="590550"/>
                            <a:pt x="723900" y="590550"/>
                            <a:pt x="412750" y="473075"/>
                          </a:cubicBezTo>
                          <a:cubicBezTo>
                            <a:pt x="406400" y="469900"/>
                            <a:pt x="396875" y="469900"/>
                            <a:pt x="387350" y="469900"/>
                          </a:cubicBezTo>
                          <a:cubicBezTo>
                            <a:pt x="377825" y="469900"/>
                            <a:pt x="371475" y="469900"/>
                            <a:pt x="361950" y="473075"/>
                          </a:cubicBezTo>
                          <a:cubicBezTo>
                            <a:pt x="361950" y="473075"/>
                            <a:pt x="361950" y="473075"/>
                            <a:pt x="50800" y="590550"/>
                          </a:cubicBezTo>
                          <a:cubicBezTo>
                            <a:pt x="47625" y="593725"/>
                            <a:pt x="41275" y="593725"/>
                            <a:pt x="38100" y="593725"/>
                          </a:cubicBezTo>
                          <a:cubicBezTo>
                            <a:pt x="31750" y="593725"/>
                            <a:pt x="22225" y="590550"/>
                            <a:pt x="15875" y="587375"/>
                          </a:cubicBezTo>
                          <a:cubicBezTo>
                            <a:pt x="6350" y="581025"/>
                            <a:pt x="0" y="568325"/>
                            <a:pt x="0" y="555625"/>
                          </a:cubicBezTo>
                          <a:cubicBezTo>
                            <a:pt x="0" y="555625"/>
                            <a:pt x="0" y="555625"/>
                            <a:pt x="0" y="107950"/>
                          </a:cubicBezTo>
                          <a:lnTo>
                            <a:pt x="0" y="38100"/>
                          </a:lnTo>
                          <a:lnTo>
                            <a:pt x="758825" y="38100"/>
                          </a:lnTo>
                          <a:cubicBezTo>
                            <a:pt x="758825" y="15875"/>
                            <a:pt x="777875" y="0"/>
                            <a:pt x="800100" y="0"/>
                          </a:cubicBezTo>
                          <a:close/>
                        </a:path>
                      </a:pathLst>
                    </a:custGeom>
                    <a:solidFill>
                      <a:schemeClr val="bg1">
                        <a:alpha val="10000"/>
                      </a:schemeClr>
                    </a:solidFill>
                    <a:ln>
                      <a:noFill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1350" spc="-23"/>
                    </a:p>
                  </p:txBody>
                </p:sp>
                <p:sp>
                  <p:nvSpPr>
                    <p:cNvPr id="37" name="Freeform 298"/>
                    <p:cNvSpPr>
                      <a:spLocks/>
                    </p:cNvSpPr>
                    <p:nvPr/>
                  </p:nvSpPr>
                  <p:spPr bwMode="auto">
                    <a:xfrm>
                      <a:off x="995363" y="1800225"/>
                      <a:ext cx="869950" cy="590550"/>
                    </a:xfrm>
                    <a:custGeom>
                      <a:avLst/>
                      <a:gdLst>
                        <a:gd name="T0" fmla="*/ 274 w 274"/>
                        <a:gd name="T1" fmla="*/ 17 h 186"/>
                        <a:gd name="T2" fmla="*/ 270 w 274"/>
                        <a:gd name="T3" fmla="*/ 17 h 186"/>
                        <a:gd name="T4" fmla="*/ 257 w 274"/>
                        <a:gd name="T5" fmla="*/ 5 h 186"/>
                        <a:gd name="T6" fmla="*/ 244 w 274"/>
                        <a:gd name="T7" fmla="*/ 17 h 186"/>
                        <a:gd name="T8" fmla="*/ 244 w 274"/>
                        <a:gd name="T9" fmla="*/ 175 h 186"/>
                        <a:gd name="T10" fmla="*/ 239 w 274"/>
                        <a:gd name="T11" fmla="*/ 184 h 186"/>
                        <a:gd name="T12" fmla="*/ 233 w 274"/>
                        <a:gd name="T13" fmla="*/ 186 h 186"/>
                        <a:gd name="T14" fmla="*/ 233 w 274"/>
                        <a:gd name="T15" fmla="*/ 186 h 186"/>
                        <a:gd name="T16" fmla="*/ 228 w 274"/>
                        <a:gd name="T17" fmla="*/ 186 h 186"/>
                        <a:gd name="T18" fmla="*/ 228 w 274"/>
                        <a:gd name="T19" fmla="*/ 185 h 186"/>
                        <a:gd name="T20" fmla="*/ 130 w 274"/>
                        <a:gd name="T21" fmla="*/ 148 h 186"/>
                        <a:gd name="T22" fmla="*/ 114 w 274"/>
                        <a:gd name="T23" fmla="*/ 148 h 186"/>
                        <a:gd name="T24" fmla="*/ 16 w 274"/>
                        <a:gd name="T25" fmla="*/ 186 h 186"/>
                        <a:gd name="T26" fmla="*/ 12 w 274"/>
                        <a:gd name="T27" fmla="*/ 186 h 186"/>
                        <a:gd name="T28" fmla="*/ 7 w 274"/>
                        <a:gd name="T29" fmla="*/ 186 h 186"/>
                        <a:gd name="T30" fmla="*/ 7 w 274"/>
                        <a:gd name="T31" fmla="*/ 185 h 186"/>
                        <a:gd name="T32" fmla="*/ 5 w 274"/>
                        <a:gd name="T33" fmla="*/ 184 h 186"/>
                        <a:gd name="T34" fmla="*/ 0 w 274"/>
                        <a:gd name="T35" fmla="*/ 175 h 186"/>
                        <a:gd name="T36" fmla="*/ 0 w 274"/>
                        <a:gd name="T37" fmla="*/ 131 h 186"/>
                        <a:gd name="T38" fmla="*/ 238 w 274"/>
                        <a:gd name="T39" fmla="*/ 131 h 186"/>
                        <a:gd name="T40" fmla="*/ 238 w 274"/>
                        <a:gd name="T41" fmla="*/ 17 h 186"/>
                        <a:gd name="T42" fmla="*/ 256 w 274"/>
                        <a:gd name="T43" fmla="*/ 0 h 186"/>
                        <a:gd name="T44" fmla="*/ 256 w 274"/>
                        <a:gd name="T45" fmla="*/ 0 h 186"/>
                        <a:gd name="T46" fmla="*/ 257 w 274"/>
                        <a:gd name="T47" fmla="*/ 0 h 186"/>
                        <a:gd name="T48" fmla="*/ 274 w 274"/>
                        <a:gd name="T49" fmla="*/ 17 h 18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</a:cxnLst>
                      <a:rect l="0" t="0" r="r" b="b"/>
                      <a:pathLst>
                        <a:path w="274" h="186">
                          <a:moveTo>
                            <a:pt x="274" y="17"/>
                          </a:moveTo>
                          <a:cubicBezTo>
                            <a:pt x="270" y="17"/>
                            <a:pt x="270" y="17"/>
                            <a:pt x="270" y="17"/>
                          </a:cubicBezTo>
                          <a:cubicBezTo>
                            <a:pt x="270" y="10"/>
                            <a:pt x="264" y="5"/>
                            <a:pt x="257" y="5"/>
                          </a:cubicBezTo>
                          <a:cubicBezTo>
                            <a:pt x="250" y="5"/>
                            <a:pt x="244" y="10"/>
                            <a:pt x="244" y="17"/>
                          </a:cubicBezTo>
                          <a:cubicBezTo>
                            <a:pt x="244" y="175"/>
                            <a:pt x="244" y="175"/>
                            <a:pt x="244" y="175"/>
                          </a:cubicBezTo>
                          <a:cubicBezTo>
                            <a:pt x="244" y="178"/>
                            <a:pt x="242" y="182"/>
                            <a:pt x="239" y="184"/>
                          </a:cubicBezTo>
                          <a:cubicBezTo>
                            <a:pt x="237" y="185"/>
                            <a:pt x="235" y="186"/>
                            <a:pt x="233" y="186"/>
                          </a:cubicBezTo>
                          <a:cubicBezTo>
                            <a:pt x="233" y="186"/>
                            <a:pt x="233" y="186"/>
                            <a:pt x="233" y="186"/>
                          </a:cubicBezTo>
                          <a:cubicBezTo>
                            <a:pt x="228" y="186"/>
                            <a:pt x="228" y="186"/>
                            <a:pt x="228" y="186"/>
                          </a:cubicBezTo>
                          <a:cubicBezTo>
                            <a:pt x="228" y="185"/>
                            <a:pt x="228" y="185"/>
                            <a:pt x="228" y="185"/>
                          </a:cubicBezTo>
                          <a:cubicBezTo>
                            <a:pt x="130" y="148"/>
                            <a:pt x="130" y="148"/>
                            <a:pt x="130" y="148"/>
                          </a:cubicBezTo>
                          <a:cubicBezTo>
                            <a:pt x="125" y="146"/>
                            <a:pt x="119" y="146"/>
                            <a:pt x="114" y="148"/>
                          </a:cubicBezTo>
                          <a:cubicBezTo>
                            <a:pt x="16" y="186"/>
                            <a:pt x="16" y="186"/>
                            <a:pt x="16" y="186"/>
                          </a:cubicBezTo>
                          <a:cubicBezTo>
                            <a:pt x="15" y="186"/>
                            <a:pt x="13" y="186"/>
                            <a:pt x="12" y="186"/>
                          </a:cubicBezTo>
                          <a:cubicBezTo>
                            <a:pt x="7" y="186"/>
                            <a:pt x="7" y="186"/>
                            <a:pt x="7" y="186"/>
                          </a:cubicBezTo>
                          <a:cubicBezTo>
                            <a:pt x="7" y="185"/>
                            <a:pt x="7" y="185"/>
                            <a:pt x="7" y="185"/>
                          </a:cubicBezTo>
                          <a:cubicBezTo>
                            <a:pt x="6" y="185"/>
                            <a:pt x="6" y="185"/>
                            <a:pt x="5" y="184"/>
                          </a:cubicBezTo>
                          <a:cubicBezTo>
                            <a:pt x="2" y="182"/>
                            <a:pt x="0" y="178"/>
                            <a:pt x="0" y="175"/>
                          </a:cubicBezTo>
                          <a:cubicBezTo>
                            <a:pt x="0" y="131"/>
                            <a:pt x="0" y="131"/>
                            <a:pt x="0" y="131"/>
                          </a:cubicBezTo>
                          <a:cubicBezTo>
                            <a:pt x="238" y="131"/>
                            <a:pt x="238" y="131"/>
                            <a:pt x="238" y="131"/>
                          </a:cubicBezTo>
                          <a:cubicBezTo>
                            <a:pt x="238" y="17"/>
                            <a:pt x="238" y="17"/>
                            <a:pt x="238" y="17"/>
                          </a:cubicBezTo>
                          <a:cubicBezTo>
                            <a:pt x="238" y="8"/>
                            <a:pt x="246" y="0"/>
                            <a:pt x="256" y="0"/>
                          </a:cubicBezTo>
                          <a:cubicBezTo>
                            <a:pt x="256" y="0"/>
                            <a:pt x="256" y="0"/>
                            <a:pt x="256" y="0"/>
                          </a:cubicBezTo>
                          <a:cubicBezTo>
                            <a:pt x="256" y="0"/>
                            <a:pt x="256" y="0"/>
                            <a:pt x="257" y="0"/>
                          </a:cubicBezTo>
                          <a:cubicBezTo>
                            <a:pt x="266" y="0"/>
                            <a:pt x="274" y="8"/>
                            <a:pt x="274" y="17"/>
                          </a:cubicBezTo>
                          <a:close/>
                        </a:path>
                      </a:pathLst>
                    </a:custGeom>
                    <a:solidFill>
                      <a:schemeClr val="accent4">
                        <a:lumMod val="75000"/>
                      </a:schemeClr>
                    </a:solidFill>
                    <a:ln>
                      <a:noFill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sz="1350" spc="-23"/>
                    </a:p>
                  </p:txBody>
                </p:sp>
                <p:sp>
                  <p:nvSpPr>
                    <p:cNvPr id="38" name="Freeform 299"/>
                    <p:cNvSpPr>
                      <a:spLocks/>
                    </p:cNvSpPr>
                    <p:nvPr/>
                  </p:nvSpPr>
                  <p:spPr bwMode="auto">
                    <a:xfrm>
                      <a:off x="982663" y="1800225"/>
                      <a:ext cx="828675" cy="593725"/>
                    </a:xfrm>
                    <a:custGeom>
                      <a:avLst/>
                      <a:gdLst>
                        <a:gd name="T0" fmla="*/ 228 w 261"/>
                        <a:gd name="T1" fmla="*/ 186 h 187"/>
                        <a:gd name="T2" fmla="*/ 238 w 261"/>
                        <a:gd name="T3" fmla="*/ 184 h 187"/>
                        <a:gd name="T4" fmla="*/ 243 w 261"/>
                        <a:gd name="T5" fmla="*/ 175 h 187"/>
                        <a:gd name="T6" fmla="*/ 243 w 261"/>
                        <a:gd name="T7" fmla="*/ 17 h 187"/>
                        <a:gd name="T8" fmla="*/ 248 w 261"/>
                        <a:gd name="T9" fmla="*/ 5 h 187"/>
                        <a:gd name="T10" fmla="*/ 261 w 261"/>
                        <a:gd name="T11" fmla="*/ 0 h 187"/>
                        <a:gd name="T12" fmla="*/ 17 w 261"/>
                        <a:gd name="T13" fmla="*/ 0 h 187"/>
                        <a:gd name="T14" fmla="*/ 5 w 261"/>
                        <a:gd name="T15" fmla="*/ 5 h 187"/>
                        <a:gd name="T16" fmla="*/ 0 w 261"/>
                        <a:gd name="T17" fmla="*/ 17 h 187"/>
                        <a:gd name="T18" fmla="*/ 0 w 261"/>
                        <a:gd name="T19" fmla="*/ 175 h 187"/>
                        <a:gd name="T20" fmla="*/ 5 w 261"/>
                        <a:gd name="T21" fmla="*/ 184 h 187"/>
                        <a:gd name="T22" fmla="*/ 15 w 261"/>
                        <a:gd name="T23" fmla="*/ 186 h 187"/>
                        <a:gd name="T24" fmla="*/ 113 w 261"/>
                        <a:gd name="T25" fmla="*/ 148 h 187"/>
                        <a:gd name="T26" fmla="*/ 130 w 261"/>
                        <a:gd name="T27" fmla="*/ 148 h 187"/>
                        <a:gd name="T28" fmla="*/ 228 w 261"/>
                        <a:gd name="T29" fmla="*/ 186 h 18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</a:cxnLst>
                      <a:rect l="0" t="0" r="r" b="b"/>
                      <a:pathLst>
                        <a:path w="261" h="187">
                          <a:moveTo>
                            <a:pt x="228" y="186"/>
                          </a:moveTo>
                          <a:cubicBezTo>
                            <a:pt x="231" y="187"/>
                            <a:pt x="235" y="186"/>
                            <a:pt x="238" y="184"/>
                          </a:cubicBezTo>
                          <a:cubicBezTo>
                            <a:pt x="241" y="182"/>
                            <a:pt x="243" y="179"/>
                            <a:pt x="243" y="175"/>
                          </a:cubicBezTo>
                          <a:cubicBezTo>
                            <a:pt x="243" y="17"/>
                            <a:pt x="243" y="17"/>
                            <a:pt x="243" y="17"/>
                          </a:cubicBezTo>
                          <a:cubicBezTo>
                            <a:pt x="243" y="13"/>
                            <a:pt x="245" y="8"/>
                            <a:pt x="248" y="5"/>
                          </a:cubicBezTo>
                          <a:cubicBezTo>
                            <a:pt x="252" y="2"/>
                            <a:pt x="256" y="0"/>
                            <a:pt x="261" y="0"/>
                          </a:cubicBezTo>
                          <a:cubicBezTo>
                            <a:pt x="17" y="0"/>
                            <a:pt x="17" y="0"/>
                            <a:pt x="17" y="0"/>
                          </a:cubicBezTo>
                          <a:cubicBezTo>
                            <a:pt x="12" y="0"/>
                            <a:pt x="8" y="2"/>
                            <a:pt x="5" y="5"/>
                          </a:cubicBezTo>
                          <a:cubicBezTo>
                            <a:pt x="1" y="8"/>
                            <a:pt x="0" y="13"/>
                            <a:pt x="0" y="17"/>
                          </a:cubicBezTo>
                          <a:cubicBezTo>
                            <a:pt x="0" y="175"/>
                            <a:pt x="0" y="175"/>
                            <a:pt x="0" y="175"/>
                          </a:cubicBezTo>
                          <a:cubicBezTo>
                            <a:pt x="0" y="179"/>
                            <a:pt x="1" y="182"/>
                            <a:pt x="5" y="184"/>
                          </a:cubicBezTo>
                          <a:cubicBezTo>
                            <a:pt x="8" y="186"/>
                            <a:pt x="12" y="187"/>
                            <a:pt x="15" y="186"/>
                          </a:cubicBezTo>
                          <a:cubicBezTo>
                            <a:pt x="113" y="148"/>
                            <a:pt x="113" y="148"/>
                            <a:pt x="113" y="148"/>
                          </a:cubicBezTo>
                          <a:cubicBezTo>
                            <a:pt x="119" y="146"/>
                            <a:pt x="124" y="146"/>
                            <a:pt x="130" y="148"/>
                          </a:cubicBezTo>
                          <a:lnTo>
                            <a:pt x="228" y="186"/>
                          </a:ln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sz="1350" spc="-23"/>
                    </a:p>
                  </p:txBody>
                </p:sp>
              </p:grpSp>
            </p:grpSp>
            <p:sp>
              <p:nvSpPr>
                <p:cNvPr id="53" name="Freeform 291"/>
                <p:cNvSpPr>
                  <a:spLocks/>
                </p:cNvSpPr>
                <p:nvPr/>
              </p:nvSpPr>
              <p:spPr bwMode="auto">
                <a:xfrm>
                  <a:off x="8831264" y="1854200"/>
                  <a:ext cx="774700" cy="0"/>
                </a:xfrm>
                <a:custGeom>
                  <a:avLst/>
                  <a:gdLst>
                    <a:gd name="T0" fmla="*/ 0 w 244"/>
                    <a:gd name="T1" fmla="*/ 0 w 244"/>
                    <a:gd name="T2" fmla="*/ 244 w 244"/>
                    <a:gd name="T3" fmla="*/ 244 w 244"/>
                    <a:gd name="T4" fmla="*/ 238 w 244"/>
                    <a:gd name="T5" fmla="*/ 238 w 244"/>
                    <a:gd name="T6" fmla="*/ 0 w 244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  <a:cxn ang="0">
                      <a:pos x="T4" y="0"/>
                    </a:cxn>
                    <a:cxn ang="0">
                      <a:pos x="T5" y="0"/>
                    </a:cxn>
                    <a:cxn ang="0">
                      <a:pos x="T6" y="0"/>
                    </a:cxn>
                  </a:cxnLst>
                  <a:rect l="0" t="0" r="r" b="b"/>
                  <a:pathLst>
                    <a:path w="244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44" y="0"/>
                        <a:pt x="244" y="0"/>
                        <a:pt x="244" y="0"/>
                      </a:cubicBezTo>
                      <a:cubicBezTo>
                        <a:pt x="244" y="0"/>
                        <a:pt x="244" y="0"/>
                        <a:pt x="244" y="0"/>
                      </a:cubicBezTo>
                      <a:cubicBezTo>
                        <a:pt x="238" y="0"/>
                        <a:pt x="238" y="0"/>
                        <a:pt x="238" y="0"/>
                      </a:cubicBezTo>
                      <a:cubicBezTo>
                        <a:pt x="238" y="0"/>
                        <a:pt x="238" y="0"/>
                        <a:pt x="238" y="0"/>
                      </a:cubicBezTo>
                      <a:cubicBezTo>
                        <a:pt x="0" y="0"/>
                        <a:pt x="0" y="0"/>
                        <a:pt x="0" y="0"/>
                      </a:cubicBezTo>
                    </a:path>
                  </a:pathLst>
                </a:custGeom>
                <a:solidFill>
                  <a:srgbClr val="E6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 spc="-23"/>
                </a:p>
              </p:txBody>
            </p:sp>
            <p:sp>
              <p:nvSpPr>
                <p:cNvPr id="60" name="Rectangle 280"/>
                <p:cNvSpPr>
                  <a:spLocks noChangeArrowheads="1"/>
                </p:cNvSpPr>
                <p:nvPr/>
              </p:nvSpPr>
              <p:spPr bwMode="auto">
                <a:xfrm>
                  <a:off x="6067426" y="2998891"/>
                  <a:ext cx="57150" cy="288925"/>
                </a:xfrm>
                <a:prstGeom prst="rect">
                  <a:avLst/>
                </a:prstGeom>
                <a:solidFill>
                  <a:srgbClr val="82879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 spc="-23"/>
                </a:p>
              </p:txBody>
            </p:sp>
            <p:sp>
              <p:nvSpPr>
                <p:cNvPr id="61" name="Rectangle 281"/>
                <p:cNvSpPr>
                  <a:spLocks noChangeArrowheads="1"/>
                </p:cNvSpPr>
                <p:nvPr/>
              </p:nvSpPr>
              <p:spPr bwMode="auto">
                <a:xfrm>
                  <a:off x="5953126" y="3113190"/>
                  <a:ext cx="285750" cy="57150"/>
                </a:xfrm>
                <a:prstGeom prst="rect">
                  <a:avLst/>
                </a:prstGeom>
                <a:solidFill>
                  <a:srgbClr val="82879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 spc="-23"/>
                </a:p>
              </p:txBody>
            </p:sp>
            <p:sp>
              <p:nvSpPr>
                <p:cNvPr id="62" name="Rectangle 282"/>
                <p:cNvSpPr>
                  <a:spLocks noChangeArrowheads="1"/>
                </p:cNvSpPr>
                <p:nvPr/>
              </p:nvSpPr>
              <p:spPr bwMode="auto">
                <a:xfrm>
                  <a:off x="8230274" y="3227491"/>
                  <a:ext cx="288925" cy="60325"/>
                </a:xfrm>
                <a:prstGeom prst="rect">
                  <a:avLst/>
                </a:prstGeom>
                <a:solidFill>
                  <a:srgbClr val="82879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 spc="-23"/>
                </a:p>
              </p:txBody>
            </p:sp>
            <p:sp>
              <p:nvSpPr>
                <p:cNvPr id="63" name="Rectangle 283"/>
                <p:cNvSpPr>
                  <a:spLocks noChangeArrowheads="1"/>
                </p:cNvSpPr>
                <p:nvPr/>
              </p:nvSpPr>
              <p:spPr bwMode="auto">
                <a:xfrm>
                  <a:off x="8230274" y="3113190"/>
                  <a:ext cx="288925" cy="57150"/>
                </a:xfrm>
                <a:prstGeom prst="rect">
                  <a:avLst/>
                </a:prstGeom>
                <a:solidFill>
                  <a:srgbClr val="82879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 spc="-23"/>
                </a:p>
              </p:txBody>
            </p:sp>
            <p:sp>
              <p:nvSpPr>
                <p:cNvPr id="74" name="TextBox 73"/>
                <p:cNvSpPr txBox="1">
                  <a:spLocks/>
                </p:cNvSpPr>
                <p:nvPr/>
              </p:nvSpPr>
              <p:spPr>
                <a:xfrm>
                  <a:off x="4162554" y="5661291"/>
                  <a:ext cx="1541709" cy="14809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>
                    <a:lnSpc>
                      <a:spcPts val="1050"/>
                    </a:lnSpc>
                  </a:pPr>
                  <a:r>
                    <a:rPr lang="ko-KR" altLang="en-US" sz="1050" spc="-23" dirty="0"/>
                    <a:t>인 게임 재미없다</a:t>
                  </a:r>
                  <a:r>
                    <a:rPr lang="en-US" altLang="ko-KR" sz="1050" spc="-23" dirty="0"/>
                    <a:t>.</a:t>
                  </a:r>
                  <a:endParaRPr lang="en-US" sz="1050" spc="-23" dirty="0"/>
                </a:p>
              </p:txBody>
            </p:sp>
            <p:cxnSp>
              <p:nvCxnSpPr>
                <p:cNvPr id="75" name="Straight Connector 74"/>
                <p:cNvCxnSpPr/>
                <p:nvPr/>
              </p:nvCxnSpPr>
              <p:spPr>
                <a:xfrm>
                  <a:off x="4963940" y="5030958"/>
                  <a:ext cx="165448" cy="0"/>
                </a:xfrm>
                <a:prstGeom prst="line">
                  <a:avLst/>
                </a:prstGeom>
                <a:ln w="25400" cap="rnd">
                  <a:solidFill>
                    <a:schemeClr val="accent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6" name="TextBox 75"/>
                <p:cNvSpPr txBox="1">
                  <a:spLocks/>
                </p:cNvSpPr>
                <p:nvPr/>
              </p:nvSpPr>
              <p:spPr>
                <a:xfrm>
                  <a:off x="4292685" y="4732311"/>
                  <a:ext cx="1541709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sz="1200" b="1" spc="-23" dirty="0"/>
                    <a:t>Boring </a:t>
                  </a:r>
                </a:p>
              </p:txBody>
            </p:sp>
            <p:sp>
              <p:nvSpPr>
                <p:cNvPr id="73" name="TextBox 72"/>
                <p:cNvSpPr txBox="1">
                  <a:spLocks/>
                </p:cNvSpPr>
                <p:nvPr/>
              </p:nvSpPr>
              <p:spPr>
                <a:xfrm>
                  <a:off x="4548942" y="1946564"/>
                  <a:ext cx="900443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endParaRPr lang="en-US" sz="1200" b="1" spc="-23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82" name="TextBox 81"/>
                <p:cNvSpPr txBox="1">
                  <a:spLocks/>
                </p:cNvSpPr>
                <p:nvPr/>
              </p:nvSpPr>
              <p:spPr>
                <a:xfrm>
                  <a:off x="6392334" y="5661291"/>
                  <a:ext cx="1541709" cy="48185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>
                    <a:lnSpc>
                      <a:spcPct val="150000"/>
                    </a:lnSpc>
                  </a:pPr>
                  <a:r>
                    <a:rPr lang="ko-KR" altLang="en-US" sz="1050" spc="-23" dirty="0"/>
                    <a:t>리소스가 양이 너무 많아 시간 안에 끝내지 못한다</a:t>
                  </a:r>
                  <a:r>
                    <a:rPr lang="en-US" altLang="ko-KR" sz="1050" spc="-23" dirty="0"/>
                    <a:t>.</a:t>
                  </a:r>
                  <a:endParaRPr lang="en-US" sz="1050" spc="-23" dirty="0"/>
                </a:p>
              </p:txBody>
            </p:sp>
            <p:cxnSp>
              <p:nvCxnSpPr>
                <p:cNvPr id="83" name="Straight Connector 82"/>
                <p:cNvCxnSpPr/>
                <p:nvPr/>
              </p:nvCxnSpPr>
              <p:spPr>
                <a:xfrm>
                  <a:off x="7062616" y="5030958"/>
                  <a:ext cx="165448" cy="0"/>
                </a:xfrm>
                <a:prstGeom prst="line">
                  <a:avLst/>
                </a:prstGeom>
                <a:ln w="25400" cap="rnd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4" name="TextBox 83"/>
                <p:cNvSpPr txBox="1">
                  <a:spLocks/>
                </p:cNvSpPr>
                <p:nvPr/>
              </p:nvSpPr>
              <p:spPr>
                <a:xfrm>
                  <a:off x="6374486" y="4683827"/>
                  <a:ext cx="1541709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endParaRPr lang="en-US" sz="1200" b="1" spc="-23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81" name="TextBox 80"/>
                <p:cNvSpPr txBox="1">
                  <a:spLocks/>
                </p:cNvSpPr>
                <p:nvPr/>
              </p:nvSpPr>
              <p:spPr>
                <a:xfrm>
                  <a:off x="6647618" y="1946564"/>
                  <a:ext cx="900443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endParaRPr lang="en-US" sz="1200" b="1" spc="-23" dirty="0">
                    <a:solidFill>
                      <a:schemeClr val="tx2"/>
                    </a:solidFill>
                  </a:endParaRPr>
                </a:p>
              </p:txBody>
            </p:sp>
          </p:grpSp>
          <p:sp>
            <p:nvSpPr>
              <p:cNvPr id="85" name="Freeform 285"/>
              <p:cNvSpPr>
                <a:spLocks/>
              </p:cNvSpPr>
              <p:nvPr/>
            </p:nvSpPr>
            <p:spPr bwMode="auto">
              <a:xfrm>
                <a:off x="6246124" y="2988580"/>
                <a:ext cx="131815" cy="192881"/>
              </a:xfrm>
              <a:prstGeom prst="chevron">
                <a:avLst>
                  <a:gd name="adj" fmla="val 63548"/>
                </a:avLst>
              </a:prstGeom>
              <a:solidFill>
                <a:srgbClr val="828790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pic>
            <p:nvPicPr>
              <p:cNvPr id="7" name="그림 6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18227" y="2737092"/>
                <a:ext cx="539476" cy="539476"/>
              </a:xfrm>
              <a:prstGeom prst="rect">
                <a:avLst/>
              </a:prstGeom>
            </p:spPr>
          </p:pic>
          <p:sp>
            <p:nvSpPr>
              <p:cNvPr id="93" name="Freeform 276"/>
              <p:cNvSpPr>
                <a:spLocks noEditPoints="1"/>
              </p:cNvSpPr>
              <p:nvPr/>
            </p:nvSpPr>
            <p:spPr bwMode="auto">
              <a:xfrm>
                <a:off x="5035930" y="2732606"/>
                <a:ext cx="418516" cy="476124"/>
              </a:xfrm>
              <a:custGeom>
                <a:avLst/>
                <a:gdLst>
                  <a:gd name="T0" fmla="*/ 84 w 104"/>
                  <a:gd name="T1" fmla="*/ 24 h 116"/>
                  <a:gd name="T2" fmla="*/ 87 w 104"/>
                  <a:gd name="T3" fmla="*/ 19 h 116"/>
                  <a:gd name="T4" fmla="*/ 88 w 104"/>
                  <a:gd name="T5" fmla="*/ 19 h 116"/>
                  <a:gd name="T6" fmla="*/ 91 w 104"/>
                  <a:gd name="T7" fmla="*/ 19 h 116"/>
                  <a:gd name="T8" fmla="*/ 93 w 104"/>
                  <a:gd name="T9" fmla="*/ 18 h 116"/>
                  <a:gd name="T10" fmla="*/ 95 w 104"/>
                  <a:gd name="T11" fmla="*/ 14 h 116"/>
                  <a:gd name="T12" fmla="*/ 94 w 104"/>
                  <a:gd name="T13" fmla="*/ 10 h 116"/>
                  <a:gd name="T14" fmla="*/ 79 w 104"/>
                  <a:gd name="T15" fmla="*/ 1 h 116"/>
                  <a:gd name="T16" fmla="*/ 75 w 104"/>
                  <a:gd name="T17" fmla="*/ 3 h 116"/>
                  <a:gd name="T18" fmla="*/ 73 w 104"/>
                  <a:gd name="T19" fmla="*/ 6 h 116"/>
                  <a:gd name="T20" fmla="*/ 72 w 104"/>
                  <a:gd name="T21" fmla="*/ 9 h 116"/>
                  <a:gd name="T22" fmla="*/ 74 w 104"/>
                  <a:gd name="T23" fmla="*/ 11 h 116"/>
                  <a:gd name="T24" fmla="*/ 75 w 104"/>
                  <a:gd name="T25" fmla="*/ 11 h 116"/>
                  <a:gd name="T26" fmla="*/ 72 w 104"/>
                  <a:gd name="T27" fmla="*/ 16 h 116"/>
                  <a:gd name="T28" fmla="*/ 52 w 104"/>
                  <a:gd name="T29" fmla="*/ 12 h 116"/>
                  <a:gd name="T30" fmla="*/ 32 w 104"/>
                  <a:gd name="T31" fmla="*/ 16 h 116"/>
                  <a:gd name="T32" fmla="*/ 29 w 104"/>
                  <a:gd name="T33" fmla="*/ 11 h 116"/>
                  <a:gd name="T34" fmla="*/ 30 w 104"/>
                  <a:gd name="T35" fmla="*/ 11 h 116"/>
                  <a:gd name="T36" fmla="*/ 32 w 104"/>
                  <a:gd name="T37" fmla="*/ 9 h 116"/>
                  <a:gd name="T38" fmla="*/ 31 w 104"/>
                  <a:gd name="T39" fmla="*/ 6 h 116"/>
                  <a:gd name="T40" fmla="*/ 29 w 104"/>
                  <a:gd name="T41" fmla="*/ 3 h 116"/>
                  <a:gd name="T42" fmla="*/ 25 w 104"/>
                  <a:gd name="T43" fmla="*/ 1 h 116"/>
                  <a:gd name="T44" fmla="*/ 10 w 104"/>
                  <a:gd name="T45" fmla="*/ 10 h 116"/>
                  <a:gd name="T46" fmla="*/ 9 w 104"/>
                  <a:gd name="T47" fmla="*/ 14 h 116"/>
                  <a:gd name="T48" fmla="*/ 11 w 104"/>
                  <a:gd name="T49" fmla="*/ 18 h 116"/>
                  <a:gd name="T50" fmla="*/ 13 w 104"/>
                  <a:gd name="T51" fmla="*/ 19 h 116"/>
                  <a:gd name="T52" fmla="*/ 16 w 104"/>
                  <a:gd name="T53" fmla="*/ 19 h 116"/>
                  <a:gd name="T54" fmla="*/ 17 w 104"/>
                  <a:gd name="T55" fmla="*/ 19 h 116"/>
                  <a:gd name="T56" fmla="*/ 20 w 104"/>
                  <a:gd name="T57" fmla="*/ 24 h 116"/>
                  <a:gd name="T58" fmla="*/ 0 w 104"/>
                  <a:gd name="T59" fmla="*/ 64 h 116"/>
                  <a:gd name="T60" fmla="*/ 52 w 104"/>
                  <a:gd name="T61" fmla="*/ 116 h 116"/>
                  <a:gd name="T62" fmla="*/ 104 w 104"/>
                  <a:gd name="T63" fmla="*/ 64 h 116"/>
                  <a:gd name="T64" fmla="*/ 84 w 104"/>
                  <a:gd name="T65" fmla="*/ 24 h 116"/>
                  <a:gd name="T66" fmla="*/ 52 w 104"/>
                  <a:gd name="T67" fmla="*/ 106 h 116"/>
                  <a:gd name="T68" fmla="*/ 10 w 104"/>
                  <a:gd name="T69" fmla="*/ 64 h 116"/>
                  <a:gd name="T70" fmla="*/ 52 w 104"/>
                  <a:gd name="T71" fmla="*/ 22 h 116"/>
                  <a:gd name="T72" fmla="*/ 94 w 104"/>
                  <a:gd name="T73" fmla="*/ 64 h 116"/>
                  <a:gd name="T74" fmla="*/ 52 w 104"/>
                  <a:gd name="T75" fmla="*/ 106 h 116"/>
                  <a:gd name="T76" fmla="*/ 56 w 104"/>
                  <a:gd name="T77" fmla="*/ 65 h 116"/>
                  <a:gd name="T78" fmla="*/ 56 w 104"/>
                  <a:gd name="T79" fmla="*/ 64 h 116"/>
                  <a:gd name="T80" fmla="*/ 56 w 104"/>
                  <a:gd name="T81" fmla="*/ 41 h 116"/>
                  <a:gd name="T82" fmla="*/ 52 w 104"/>
                  <a:gd name="T83" fmla="*/ 36 h 116"/>
                  <a:gd name="T84" fmla="*/ 47 w 104"/>
                  <a:gd name="T85" fmla="*/ 41 h 116"/>
                  <a:gd name="T86" fmla="*/ 47 w 104"/>
                  <a:gd name="T87" fmla="*/ 64 h 116"/>
                  <a:gd name="T88" fmla="*/ 52 w 104"/>
                  <a:gd name="T89" fmla="*/ 69 h 116"/>
                  <a:gd name="T90" fmla="*/ 53 w 104"/>
                  <a:gd name="T91" fmla="*/ 69 h 116"/>
                  <a:gd name="T92" fmla="*/ 73 w 104"/>
                  <a:gd name="T93" fmla="*/ 90 h 116"/>
                  <a:gd name="T94" fmla="*/ 75 w 104"/>
                  <a:gd name="T95" fmla="*/ 90 h 116"/>
                  <a:gd name="T96" fmla="*/ 77 w 104"/>
                  <a:gd name="T97" fmla="*/ 90 h 116"/>
                  <a:gd name="T98" fmla="*/ 77 w 104"/>
                  <a:gd name="T99" fmla="*/ 86 h 116"/>
                  <a:gd name="T100" fmla="*/ 56 w 104"/>
                  <a:gd name="T101" fmla="*/ 6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04" h="116">
                    <a:moveTo>
                      <a:pt x="84" y="24"/>
                    </a:moveTo>
                    <a:cubicBezTo>
                      <a:pt x="87" y="19"/>
                      <a:pt x="87" y="19"/>
                      <a:pt x="87" y="19"/>
                    </a:cubicBezTo>
                    <a:cubicBezTo>
                      <a:pt x="88" y="19"/>
                      <a:pt x="88" y="19"/>
                      <a:pt x="88" y="19"/>
                    </a:cubicBezTo>
                    <a:cubicBezTo>
                      <a:pt x="89" y="20"/>
                      <a:pt x="90" y="20"/>
                      <a:pt x="91" y="19"/>
                    </a:cubicBezTo>
                    <a:cubicBezTo>
                      <a:pt x="92" y="19"/>
                      <a:pt x="92" y="19"/>
                      <a:pt x="93" y="18"/>
                    </a:cubicBezTo>
                    <a:cubicBezTo>
                      <a:pt x="95" y="14"/>
                      <a:pt x="95" y="14"/>
                      <a:pt x="95" y="14"/>
                    </a:cubicBezTo>
                    <a:cubicBezTo>
                      <a:pt x="96" y="13"/>
                      <a:pt x="95" y="11"/>
                      <a:pt x="94" y="10"/>
                    </a:cubicBezTo>
                    <a:cubicBezTo>
                      <a:pt x="79" y="1"/>
                      <a:pt x="79" y="1"/>
                      <a:pt x="79" y="1"/>
                    </a:cubicBezTo>
                    <a:cubicBezTo>
                      <a:pt x="78" y="0"/>
                      <a:pt x="76" y="1"/>
                      <a:pt x="75" y="3"/>
                    </a:cubicBezTo>
                    <a:cubicBezTo>
                      <a:pt x="73" y="6"/>
                      <a:pt x="73" y="6"/>
                      <a:pt x="73" y="6"/>
                    </a:cubicBezTo>
                    <a:cubicBezTo>
                      <a:pt x="72" y="7"/>
                      <a:pt x="72" y="8"/>
                      <a:pt x="72" y="9"/>
                    </a:cubicBezTo>
                    <a:cubicBezTo>
                      <a:pt x="72" y="9"/>
                      <a:pt x="73" y="10"/>
                      <a:pt x="74" y="11"/>
                    </a:cubicBezTo>
                    <a:cubicBezTo>
                      <a:pt x="75" y="11"/>
                      <a:pt x="75" y="11"/>
                      <a:pt x="75" y="11"/>
                    </a:cubicBezTo>
                    <a:cubicBezTo>
                      <a:pt x="72" y="16"/>
                      <a:pt x="72" y="16"/>
                      <a:pt x="72" y="16"/>
                    </a:cubicBezTo>
                    <a:cubicBezTo>
                      <a:pt x="66" y="14"/>
                      <a:pt x="59" y="12"/>
                      <a:pt x="52" y="12"/>
                    </a:cubicBezTo>
                    <a:cubicBezTo>
                      <a:pt x="45" y="12"/>
                      <a:pt x="38" y="14"/>
                      <a:pt x="32" y="16"/>
                    </a:cubicBezTo>
                    <a:cubicBezTo>
                      <a:pt x="29" y="11"/>
                      <a:pt x="29" y="11"/>
                      <a:pt x="29" y="11"/>
                    </a:cubicBezTo>
                    <a:cubicBezTo>
                      <a:pt x="30" y="11"/>
                      <a:pt x="30" y="11"/>
                      <a:pt x="30" y="11"/>
                    </a:cubicBezTo>
                    <a:cubicBezTo>
                      <a:pt x="31" y="10"/>
                      <a:pt x="31" y="9"/>
                      <a:pt x="32" y="9"/>
                    </a:cubicBezTo>
                    <a:cubicBezTo>
                      <a:pt x="32" y="8"/>
                      <a:pt x="32" y="7"/>
                      <a:pt x="31" y="6"/>
                    </a:cubicBezTo>
                    <a:cubicBezTo>
                      <a:pt x="29" y="3"/>
                      <a:pt x="29" y="3"/>
                      <a:pt x="29" y="3"/>
                    </a:cubicBezTo>
                    <a:cubicBezTo>
                      <a:pt x="28" y="1"/>
                      <a:pt x="26" y="0"/>
                      <a:pt x="25" y="1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9" y="11"/>
                      <a:pt x="8" y="13"/>
                      <a:pt x="9" y="14"/>
                    </a:cubicBezTo>
                    <a:cubicBezTo>
                      <a:pt x="11" y="18"/>
                      <a:pt x="11" y="18"/>
                      <a:pt x="11" y="18"/>
                    </a:cubicBezTo>
                    <a:cubicBezTo>
                      <a:pt x="12" y="19"/>
                      <a:pt x="12" y="19"/>
                      <a:pt x="13" y="19"/>
                    </a:cubicBezTo>
                    <a:cubicBezTo>
                      <a:pt x="14" y="20"/>
                      <a:pt x="15" y="20"/>
                      <a:pt x="16" y="19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20" y="24"/>
                      <a:pt x="20" y="24"/>
                      <a:pt x="20" y="24"/>
                    </a:cubicBezTo>
                    <a:cubicBezTo>
                      <a:pt x="8" y="33"/>
                      <a:pt x="0" y="48"/>
                      <a:pt x="0" y="64"/>
                    </a:cubicBezTo>
                    <a:cubicBezTo>
                      <a:pt x="0" y="93"/>
                      <a:pt x="23" y="116"/>
                      <a:pt x="52" y="116"/>
                    </a:cubicBezTo>
                    <a:cubicBezTo>
                      <a:pt x="81" y="116"/>
                      <a:pt x="104" y="93"/>
                      <a:pt x="104" y="64"/>
                    </a:cubicBezTo>
                    <a:cubicBezTo>
                      <a:pt x="104" y="48"/>
                      <a:pt x="96" y="33"/>
                      <a:pt x="84" y="24"/>
                    </a:cubicBezTo>
                    <a:close/>
                    <a:moveTo>
                      <a:pt x="52" y="106"/>
                    </a:moveTo>
                    <a:cubicBezTo>
                      <a:pt x="29" y="106"/>
                      <a:pt x="10" y="87"/>
                      <a:pt x="10" y="64"/>
                    </a:cubicBezTo>
                    <a:cubicBezTo>
                      <a:pt x="10" y="41"/>
                      <a:pt x="29" y="22"/>
                      <a:pt x="52" y="22"/>
                    </a:cubicBezTo>
                    <a:cubicBezTo>
                      <a:pt x="75" y="22"/>
                      <a:pt x="94" y="41"/>
                      <a:pt x="94" y="64"/>
                    </a:cubicBezTo>
                    <a:cubicBezTo>
                      <a:pt x="94" y="87"/>
                      <a:pt x="75" y="106"/>
                      <a:pt x="52" y="106"/>
                    </a:cubicBezTo>
                    <a:close/>
                    <a:moveTo>
                      <a:pt x="56" y="65"/>
                    </a:moveTo>
                    <a:cubicBezTo>
                      <a:pt x="56" y="64"/>
                      <a:pt x="56" y="64"/>
                      <a:pt x="56" y="64"/>
                    </a:cubicBezTo>
                    <a:cubicBezTo>
                      <a:pt x="56" y="41"/>
                      <a:pt x="56" y="41"/>
                      <a:pt x="56" y="41"/>
                    </a:cubicBezTo>
                    <a:cubicBezTo>
                      <a:pt x="56" y="38"/>
                      <a:pt x="54" y="36"/>
                      <a:pt x="52" y="36"/>
                    </a:cubicBezTo>
                    <a:cubicBezTo>
                      <a:pt x="49" y="36"/>
                      <a:pt x="47" y="38"/>
                      <a:pt x="47" y="41"/>
                    </a:cubicBezTo>
                    <a:cubicBezTo>
                      <a:pt x="47" y="64"/>
                      <a:pt x="47" y="64"/>
                      <a:pt x="47" y="64"/>
                    </a:cubicBezTo>
                    <a:cubicBezTo>
                      <a:pt x="47" y="67"/>
                      <a:pt x="49" y="69"/>
                      <a:pt x="52" y="69"/>
                    </a:cubicBezTo>
                    <a:cubicBezTo>
                      <a:pt x="53" y="69"/>
                      <a:pt x="53" y="69"/>
                      <a:pt x="53" y="69"/>
                    </a:cubicBezTo>
                    <a:cubicBezTo>
                      <a:pt x="73" y="90"/>
                      <a:pt x="73" y="90"/>
                      <a:pt x="73" y="90"/>
                    </a:cubicBezTo>
                    <a:cubicBezTo>
                      <a:pt x="74" y="90"/>
                      <a:pt x="75" y="90"/>
                      <a:pt x="75" y="90"/>
                    </a:cubicBezTo>
                    <a:cubicBezTo>
                      <a:pt x="76" y="90"/>
                      <a:pt x="77" y="90"/>
                      <a:pt x="77" y="90"/>
                    </a:cubicBezTo>
                    <a:cubicBezTo>
                      <a:pt x="78" y="88"/>
                      <a:pt x="78" y="87"/>
                      <a:pt x="77" y="86"/>
                    </a:cubicBezTo>
                    <a:lnTo>
                      <a:pt x="56" y="65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x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US" sz="1350" dirty="0"/>
                  <a:t>   </a:t>
                </a:r>
              </a:p>
            </p:txBody>
          </p:sp>
          <p:grpSp>
            <p:nvGrpSpPr>
              <p:cNvPr id="94" name="Group 5"/>
              <p:cNvGrpSpPr/>
              <p:nvPr/>
            </p:nvGrpSpPr>
            <p:grpSpPr>
              <a:xfrm>
                <a:off x="1576456" y="1729888"/>
                <a:ext cx="6480629" cy="3752800"/>
                <a:chOff x="2535238" y="1800225"/>
                <a:chExt cx="7483476" cy="3877520"/>
              </a:xfrm>
            </p:grpSpPr>
            <p:cxnSp>
              <p:nvCxnSpPr>
                <p:cNvPr id="95" name="Straight Connector 85"/>
                <p:cNvCxnSpPr/>
                <p:nvPr/>
              </p:nvCxnSpPr>
              <p:spPr>
                <a:xfrm flipV="1">
                  <a:off x="9244014" y="4257304"/>
                  <a:ext cx="0" cy="391886"/>
                </a:xfrm>
                <a:prstGeom prst="line">
                  <a:avLst/>
                </a:prstGeom>
                <a:ln w="38100" cap="rnd">
                  <a:solidFill>
                    <a:schemeClr val="accent2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6" name="Freeform 291"/>
                <p:cNvSpPr>
                  <a:spLocks/>
                </p:cNvSpPr>
                <p:nvPr/>
              </p:nvSpPr>
              <p:spPr bwMode="auto">
                <a:xfrm>
                  <a:off x="2535238" y="1854200"/>
                  <a:ext cx="774701" cy="0"/>
                </a:xfrm>
                <a:custGeom>
                  <a:avLst/>
                  <a:gdLst>
                    <a:gd name="T0" fmla="*/ 0 w 244"/>
                    <a:gd name="T1" fmla="*/ 0 w 244"/>
                    <a:gd name="T2" fmla="*/ 244 w 244"/>
                    <a:gd name="T3" fmla="*/ 244 w 244"/>
                    <a:gd name="T4" fmla="*/ 238 w 244"/>
                    <a:gd name="T5" fmla="*/ 238 w 244"/>
                    <a:gd name="T6" fmla="*/ 0 w 244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  <a:cxn ang="0">
                      <a:pos x="T4" y="0"/>
                    </a:cxn>
                    <a:cxn ang="0">
                      <a:pos x="T5" y="0"/>
                    </a:cxn>
                    <a:cxn ang="0">
                      <a:pos x="T6" y="0"/>
                    </a:cxn>
                  </a:cxnLst>
                  <a:rect l="0" t="0" r="r" b="b"/>
                  <a:pathLst>
                    <a:path w="244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44" y="0"/>
                        <a:pt x="244" y="0"/>
                        <a:pt x="244" y="0"/>
                      </a:cubicBezTo>
                      <a:cubicBezTo>
                        <a:pt x="244" y="0"/>
                        <a:pt x="244" y="0"/>
                        <a:pt x="244" y="0"/>
                      </a:cubicBezTo>
                      <a:cubicBezTo>
                        <a:pt x="238" y="0"/>
                        <a:pt x="238" y="0"/>
                        <a:pt x="238" y="0"/>
                      </a:cubicBezTo>
                      <a:cubicBezTo>
                        <a:pt x="238" y="0"/>
                        <a:pt x="238" y="0"/>
                        <a:pt x="238" y="0"/>
                      </a:cubicBezTo>
                      <a:cubicBezTo>
                        <a:pt x="0" y="0"/>
                        <a:pt x="0" y="0"/>
                        <a:pt x="0" y="0"/>
                      </a:cubicBezTo>
                    </a:path>
                  </a:pathLst>
                </a:custGeom>
                <a:solidFill>
                  <a:srgbClr val="E6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 spc="-23"/>
                </a:p>
              </p:txBody>
            </p:sp>
            <p:grpSp>
              <p:nvGrpSpPr>
                <p:cNvPr id="97" name="Group 26"/>
                <p:cNvGrpSpPr/>
                <p:nvPr/>
              </p:nvGrpSpPr>
              <p:grpSpPr>
                <a:xfrm>
                  <a:off x="4633914" y="1854200"/>
                  <a:ext cx="2873375" cy="0"/>
                  <a:chOff x="3109913" y="1854200"/>
                  <a:chExt cx="2873375" cy="0"/>
                </a:xfrm>
              </p:grpSpPr>
              <p:sp>
                <p:nvSpPr>
                  <p:cNvPr id="114" name="Freeform 291"/>
                  <p:cNvSpPr>
                    <a:spLocks/>
                  </p:cNvSpPr>
                  <p:nvPr/>
                </p:nvSpPr>
                <p:spPr bwMode="auto">
                  <a:xfrm>
                    <a:off x="3109913" y="1854200"/>
                    <a:ext cx="774700" cy="0"/>
                  </a:xfrm>
                  <a:custGeom>
                    <a:avLst/>
                    <a:gdLst>
                      <a:gd name="T0" fmla="*/ 0 w 244"/>
                      <a:gd name="T1" fmla="*/ 0 w 244"/>
                      <a:gd name="T2" fmla="*/ 244 w 244"/>
                      <a:gd name="T3" fmla="*/ 244 w 244"/>
                      <a:gd name="T4" fmla="*/ 238 w 244"/>
                      <a:gd name="T5" fmla="*/ 238 w 244"/>
                      <a:gd name="T6" fmla="*/ 0 w 244"/>
                    </a:gdLst>
                    <a:ahLst/>
                    <a:cxnLst>
                      <a:cxn ang="0">
                        <a:pos x="T0" y="0"/>
                      </a:cxn>
                      <a:cxn ang="0">
                        <a:pos x="T1" y="0"/>
                      </a:cxn>
                      <a:cxn ang="0">
                        <a:pos x="T2" y="0"/>
                      </a:cxn>
                      <a:cxn ang="0">
                        <a:pos x="T3" y="0"/>
                      </a:cxn>
                      <a:cxn ang="0">
                        <a:pos x="T4" y="0"/>
                      </a:cxn>
                      <a:cxn ang="0">
                        <a:pos x="T5" y="0"/>
                      </a:cxn>
                      <a:cxn ang="0">
                        <a:pos x="T6" y="0"/>
                      </a:cxn>
                    </a:cxnLst>
                    <a:rect l="0" t="0" r="r" b="b"/>
                    <a:pathLst>
                      <a:path w="244"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244" y="0"/>
                          <a:pt x="244" y="0"/>
                          <a:pt x="244" y="0"/>
                        </a:cubicBezTo>
                        <a:cubicBezTo>
                          <a:pt x="244" y="0"/>
                          <a:pt x="244" y="0"/>
                          <a:pt x="244" y="0"/>
                        </a:cubicBezTo>
                        <a:cubicBezTo>
                          <a:pt x="238" y="0"/>
                          <a:pt x="238" y="0"/>
                          <a:pt x="238" y="0"/>
                        </a:cubicBezTo>
                        <a:cubicBezTo>
                          <a:pt x="238" y="0"/>
                          <a:pt x="238" y="0"/>
                          <a:pt x="238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</a:path>
                    </a:pathLst>
                  </a:custGeom>
                  <a:solidFill>
                    <a:srgbClr val="E6E7E8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1350" spc="-23"/>
                  </a:p>
                </p:txBody>
              </p:sp>
              <p:sp>
                <p:nvSpPr>
                  <p:cNvPr id="115" name="Freeform 291"/>
                  <p:cNvSpPr>
                    <a:spLocks/>
                  </p:cNvSpPr>
                  <p:nvPr/>
                </p:nvSpPr>
                <p:spPr bwMode="auto">
                  <a:xfrm>
                    <a:off x="5208588" y="1854200"/>
                    <a:ext cx="774700" cy="0"/>
                  </a:xfrm>
                  <a:custGeom>
                    <a:avLst/>
                    <a:gdLst>
                      <a:gd name="T0" fmla="*/ 0 w 244"/>
                      <a:gd name="T1" fmla="*/ 0 w 244"/>
                      <a:gd name="T2" fmla="*/ 244 w 244"/>
                      <a:gd name="T3" fmla="*/ 244 w 244"/>
                      <a:gd name="T4" fmla="*/ 238 w 244"/>
                      <a:gd name="T5" fmla="*/ 238 w 244"/>
                      <a:gd name="T6" fmla="*/ 0 w 244"/>
                    </a:gdLst>
                    <a:ahLst/>
                    <a:cxnLst>
                      <a:cxn ang="0">
                        <a:pos x="T0" y="0"/>
                      </a:cxn>
                      <a:cxn ang="0">
                        <a:pos x="T1" y="0"/>
                      </a:cxn>
                      <a:cxn ang="0">
                        <a:pos x="T2" y="0"/>
                      </a:cxn>
                      <a:cxn ang="0">
                        <a:pos x="T3" y="0"/>
                      </a:cxn>
                      <a:cxn ang="0">
                        <a:pos x="T4" y="0"/>
                      </a:cxn>
                      <a:cxn ang="0">
                        <a:pos x="T5" y="0"/>
                      </a:cxn>
                      <a:cxn ang="0">
                        <a:pos x="T6" y="0"/>
                      </a:cxn>
                    </a:cxnLst>
                    <a:rect l="0" t="0" r="r" b="b"/>
                    <a:pathLst>
                      <a:path w="244"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244" y="0"/>
                          <a:pt x="244" y="0"/>
                          <a:pt x="244" y="0"/>
                        </a:cubicBezTo>
                        <a:cubicBezTo>
                          <a:pt x="244" y="0"/>
                          <a:pt x="244" y="0"/>
                          <a:pt x="244" y="0"/>
                        </a:cubicBezTo>
                        <a:cubicBezTo>
                          <a:pt x="238" y="0"/>
                          <a:pt x="238" y="0"/>
                          <a:pt x="238" y="0"/>
                        </a:cubicBezTo>
                        <a:cubicBezTo>
                          <a:pt x="238" y="0"/>
                          <a:pt x="238" y="0"/>
                          <a:pt x="238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</a:path>
                    </a:pathLst>
                  </a:custGeom>
                  <a:solidFill>
                    <a:srgbClr val="E6E7E8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1350" spc="-23"/>
                  </a:p>
                </p:txBody>
              </p:sp>
            </p:grpSp>
            <p:grpSp>
              <p:nvGrpSpPr>
                <p:cNvPr id="98" name="Group 47"/>
                <p:cNvGrpSpPr/>
                <p:nvPr/>
              </p:nvGrpSpPr>
              <p:grpSpPr>
                <a:xfrm>
                  <a:off x="8469314" y="1800225"/>
                  <a:ext cx="1549400" cy="2495550"/>
                  <a:chOff x="649288" y="1800225"/>
                  <a:chExt cx="1549400" cy="2495550"/>
                </a:xfrm>
              </p:grpSpPr>
              <p:sp>
                <p:nvSpPr>
                  <p:cNvPr id="105" name="Freeform 285"/>
                  <p:cNvSpPr>
                    <a:spLocks/>
                  </p:cNvSpPr>
                  <p:nvPr/>
                </p:nvSpPr>
                <p:spPr bwMode="auto">
                  <a:xfrm>
                    <a:off x="649288" y="1898650"/>
                    <a:ext cx="1549400" cy="2397125"/>
                  </a:xfrm>
                  <a:custGeom>
                    <a:avLst/>
                    <a:gdLst>
                      <a:gd name="T0" fmla="*/ 488 w 488"/>
                      <a:gd name="T1" fmla="*/ 710 h 755"/>
                      <a:gd name="T2" fmla="*/ 442 w 488"/>
                      <a:gd name="T3" fmla="*/ 755 h 755"/>
                      <a:gd name="T4" fmla="*/ 45 w 488"/>
                      <a:gd name="T5" fmla="*/ 755 h 755"/>
                      <a:gd name="T6" fmla="*/ 0 w 488"/>
                      <a:gd name="T7" fmla="*/ 710 h 755"/>
                      <a:gd name="T8" fmla="*/ 0 w 488"/>
                      <a:gd name="T9" fmla="*/ 46 h 755"/>
                      <a:gd name="T10" fmla="*/ 45 w 488"/>
                      <a:gd name="T11" fmla="*/ 0 h 755"/>
                      <a:gd name="T12" fmla="*/ 442 w 488"/>
                      <a:gd name="T13" fmla="*/ 0 h 755"/>
                      <a:gd name="T14" fmla="*/ 488 w 488"/>
                      <a:gd name="T15" fmla="*/ 46 h 755"/>
                      <a:gd name="T16" fmla="*/ 488 w 488"/>
                      <a:gd name="T17" fmla="*/ 710 h 75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488" h="755">
                        <a:moveTo>
                          <a:pt x="488" y="710"/>
                        </a:moveTo>
                        <a:cubicBezTo>
                          <a:pt x="488" y="734"/>
                          <a:pt x="467" y="755"/>
                          <a:pt x="442" y="755"/>
                        </a:cubicBezTo>
                        <a:cubicBezTo>
                          <a:pt x="45" y="755"/>
                          <a:pt x="45" y="755"/>
                          <a:pt x="45" y="755"/>
                        </a:cubicBezTo>
                        <a:cubicBezTo>
                          <a:pt x="21" y="755"/>
                          <a:pt x="0" y="734"/>
                          <a:pt x="0" y="710"/>
                        </a:cubicBezTo>
                        <a:cubicBezTo>
                          <a:pt x="0" y="46"/>
                          <a:pt x="0" y="46"/>
                          <a:pt x="0" y="46"/>
                        </a:cubicBezTo>
                        <a:cubicBezTo>
                          <a:pt x="0" y="21"/>
                          <a:pt x="21" y="0"/>
                          <a:pt x="45" y="0"/>
                        </a:cubicBezTo>
                        <a:cubicBezTo>
                          <a:pt x="442" y="0"/>
                          <a:pt x="442" y="0"/>
                          <a:pt x="442" y="0"/>
                        </a:cubicBezTo>
                        <a:cubicBezTo>
                          <a:pt x="467" y="0"/>
                          <a:pt x="488" y="21"/>
                          <a:pt x="488" y="46"/>
                        </a:cubicBezTo>
                        <a:cubicBezTo>
                          <a:pt x="488" y="710"/>
                          <a:pt x="488" y="710"/>
                          <a:pt x="488" y="710"/>
                        </a:cubicBezTo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  <a:effectLst>
                    <a:outerShdw dist="41910" dir="5400000" algn="ctr" rotWithShape="0">
                      <a:prstClr val="black">
                        <a:alpha val="10000"/>
                      </a:prstClr>
                    </a:outerShdw>
                  </a:effec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1350" spc="-23"/>
                  </a:p>
                </p:txBody>
              </p:sp>
              <p:sp>
                <p:nvSpPr>
                  <p:cNvPr id="106" name="Freeform 287"/>
                  <p:cNvSpPr>
                    <a:spLocks/>
                  </p:cNvSpPr>
                  <p:nvPr/>
                </p:nvSpPr>
                <p:spPr bwMode="auto">
                  <a:xfrm>
                    <a:off x="649288" y="1854200"/>
                    <a:ext cx="1549400" cy="2397125"/>
                  </a:xfrm>
                  <a:custGeom>
                    <a:avLst/>
                    <a:gdLst>
                      <a:gd name="T0" fmla="*/ 488 w 488"/>
                      <a:gd name="T1" fmla="*/ 710 h 755"/>
                      <a:gd name="T2" fmla="*/ 442 w 488"/>
                      <a:gd name="T3" fmla="*/ 755 h 755"/>
                      <a:gd name="T4" fmla="*/ 45 w 488"/>
                      <a:gd name="T5" fmla="*/ 755 h 755"/>
                      <a:gd name="T6" fmla="*/ 0 w 488"/>
                      <a:gd name="T7" fmla="*/ 710 h 755"/>
                      <a:gd name="T8" fmla="*/ 0 w 488"/>
                      <a:gd name="T9" fmla="*/ 46 h 755"/>
                      <a:gd name="T10" fmla="*/ 45 w 488"/>
                      <a:gd name="T11" fmla="*/ 0 h 755"/>
                      <a:gd name="T12" fmla="*/ 442 w 488"/>
                      <a:gd name="T13" fmla="*/ 0 h 755"/>
                      <a:gd name="T14" fmla="*/ 488 w 488"/>
                      <a:gd name="T15" fmla="*/ 46 h 755"/>
                      <a:gd name="T16" fmla="*/ 488 w 488"/>
                      <a:gd name="T17" fmla="*/ 710 h 75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488" h="755">
                        <a:moveTo>
                          <a:pt x="488" y="710"/>
                        </a:moveTo>
                        <a:cubicBezTo>
                          <a:pt x="488" y="735"/>
                          <a:pt x="467" y="755"/>
                          <a:pt x="442" y="755"/>
                        </a:cubicBezTo>
                        <a:cubicBezTo>
                          <a:pt x="45" y="755"/>
                          <a:pt x="45" y="755"/>
                          <a:pt x="45" y="755"/>
                        </a:cubicBezTo>
                        <a:cubicBezTo>
                          <a:pt x="21" y="755"/>
                          <a:pt x="0" y="735"/>
                          <a:pt x="0" y="710"/>
                        </a:cubicBezTo>
                        <a:cubicBezTo>
                          <a:pt x="0" y="46"/>
                          <a:pt x="0" y="46"/>
                          <a:pt x="0" y="46"/>
                        </a:cubicBezTo>
                        <a:cubicBezTo>
                          <a:pt x="0" y="21"/>
                          <a:pt x="21" y="0"/>
                          <a:pt x="45" y="0"/>
                        </a:cubicBezTo>
                        <a:cubicBezTo>
                          <a:pt x="442" y="0"/>
                          <a:pt x="442" y="0"/>
                          <a:pt x="442" y="0"/>
                        </a:cubicBezTo>
                        <a:cubicBezTo>
                          <a:pt x="467" y="0"/>
                          <a:pt x="488" y="21"/>
                          <a:pt x="488" y="46"/>
                        </a:cubicBezTo>
                        <a:cubicBezTo>
                          <a:pt x="488" y="710"/>
                          <a:pt x="488" y="710"/>
                          <a:pt x="488" y="710"/>
                        </a:cubicBezTo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  <a:effectLst>
                    <a:outerShdw dist="41910" dir="5400000" algn="ctr" rotWithShape="0">
                      <a:prstClr val="black">
                        <a:alpha val="10000"/>
                      </a:prstClr>
                    </a:outerShdw>
                  </a:effec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1350" spc="-23"/>
                  </a:p>
                </p:txBody>
              </p:sp>
              <p:sp>
                <p:nvSpPr>
                  <p:cNvPr id="107" name="Freeform 289"/>
                  <p:cNvSpPr>
                    <a:spLocks/>
                  </p:cNvSpPr>
                  <p:nvPr/>
                </p:nvSpPr>
                <p:spPr bwMode="auto">
                  <a:xfrm>
                    <a:off x="719138" y="1924050"/>
                    <a:ext cx="1409700" cy="2257425"/>
                  </a:xfrm>
                  <a:custGeom>
                    <a:avLst/>
                    <a:gdLst>
                      <a:gd name="T0" fmla="*/ 444 w 444"/>
                      <a:gd name="T1" fmla="*/ 677 h 711"/>
                      <a:gd name="T2" fmla="*/ 410 w 444"/>
                      <a:gd name="T3" fmla="*/ 711 h 711"/>
                      <a:gd name="T4" fmla="*/ 34 w 444"/>
                      <a:gd name="T5" fmla="*/ 711 h 711"/>
                      <a:gd name="T6" fmla="*/ 0 w 444"/>
                      <a:gd name="T7" fmla="*/ 677 h 711"/>
                      <a:gd name="T8" fmla="*/ 0 w 444"/>
                      <a:gd name="T9" fmla="*/ 34 h 711"/>
                      <a:gd name="T10" fmla="*/ 34 w 444"/>
                      <a:gd name="T11" fmla="*/ 0 h 711"/>
                      <a:gd name="T12" fmla="*/ 410 w 444"/>
                      <a:gd name="T13" fmla="*/ 0 h 711"/>
                      <a:gd name="T14" fmla="*/ 444 w 444"/>
                      <a:gd name="T15" fmla="*/ 34 h 711"/>
                      <a:gd name="T16" fmla="*/ 444 w 444"/>
                      <a:gd name="T17" fmla="*/ 677 h 7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444" h="711">
                        <a:moveTo>
                          <a:pt x="444" y="677"/>
                        </a:moveTo>
                        <a:cubicBezTo>
                          <a:pt x="444" y="696"/>
                          <a:pt x="429" y="711"/>
                          <a:pt x="410" y="711"/>
                        </a:cubicBezTo>
                        <a:cubicBezTo>
                          <a:pt x="34" y="711"/>
                          <a:pt x="34" y="711"/>
                          <a:pt x="34" y="711"/>
                        </a:cubicBezTo>
                        <a:cubicBezTo>
                          <a:pt x="15" y="711"/>
                          <a:pt x="0" y="696"/>
                          <a:pt x="0" y="677"/>
                        </a:cubicBezTo>
                        <a:cubicBezTo>
                          <a:pt x="0" y="34"/>
                          <a:pt x="0" y="34"/>
                          <a:pt x="0" y="34"/>
                        </a:cubicBezTo>
                        <a:cubicBezTo>
                          <a:pt x="0" y="15"/>
                          <a:pt x="15" y="0"/>
                          <a:pt x="34" y="0"/>
                        </a:cubicBezTo>
                        <a:cubicBezTo>
                          <a:pt x="410" y="0"/>
                          <a:pt x="410" y="0"/>
                          <a:pt x="410" y="0"/>
                        </a:cubicBezTo>
                        <a:cubicBezTo>
                          <a:pt x="429" y="0"/>
                          <a:pt x="444" y="15"/>
                          <a:pt x="444" y="34"/>
                        </a:cubicBezTo>
                        <a:cubicBezTo>
                          <a:pt x="444" y="677"/>
                          <a:pt x="444" y="677"/>
                          <a:pt x="444" y="677"/>
                        </a:cubicBezTo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ffectLst>
                    <a:outerShdw dist="20320" dir="5400000" algn="ctr" rotWithShape="0">
                      <a:prstClr val="black">
                        <a:alpha val="10000"/>
                      </a:prstClr>
                    </a:outerShdw>
                  </a:effectLst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1350" spc="-23"/>
                  </a:p>
                </p:txBody>
              </p:sp>
              <p:sp>
                <p:nvSpPr>
                  <p:cNvPr id="108" name="Freeform 290"/>
                  <p:cNvSpPr>
                    <a:spLocks/>
                  </p:cNvSpPr>
                  <p:nvPr/>
                </p:nvSpPr>
                <p:spPr bwMode="auto">
                  <a:xfrm>
                    <a:off x="1766888" y="1809750"/>
                    <a:ext cx="88900" cy="44450"/>
                  </a:xfrm>
                  <a:custGeom>
                    <a:avLst/>
                    <a:gdLst>
                      <a:gd name="T0" fmla="*/ 0 w 28"/>
                      <a:gd name="T1" fmla="*/ 14 h 14"/>
                      <a:gd name="T2" fmla="*/ 14 w 28"/>
                      <a:gd name="T3" fmla="*/ 0 h 14"/>
                      <a:gd name="T4" fmla="*/ 28 w 28"/>
                      <a:gd name="T5" fmla="*/ 14 h 14"/>
                      <a:gd name="T6" fmla="*/ 0 w 28"/>
                      <a:gd name="T7" fmla="*/ 14 h 1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28" h="14">
                        <a:moveTo>
                          <a:pt x="0" y="14"/>
                        </a:moveTo>
                        <a:cubicBezTo>
                          <a:pt x="0" y="7"/>
                          <a:pt x="6" y="0"/>
                          <a:pt x="14" y="0"/>
                        </a:cubicBezTo>
                        <a:cubicBezTo>
                          <a:pt x="21" y="0"/>
                          <a:pt x="28" y="7"/>
                          <a:pt x="28" y="14"/>
                        </a:cubicBezTo>
                        <a:cubicBezTo>
                          <a:pt x="0" y="14"/>
                          <a:pt x="0" y="14"/>
                          <a:pt x="0" y="14"/>
                        </a:cubicBezTo>
                      </a:path>
                    </a:pathLst>
                  </a:custGeom>
                  <a:solidFill>
                    <a:schemeClr val="accent2">
                      <a:lumMod val="50000"/>
                    </a:schemeClr>
                  </a:solidFill>
                  <a:ln>
                    <a:noFill/>
                  </a:ln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1350" spc="-23"/>
                  </a:p>
                </p:txBody>
              </p:sp>
              <p:sp>
                <p:nvSpPr>
                  <p:cNvPr id="109" name="Freeform 291"/>
                  <p:cNvSpPr>
                    <a:spLocks/>
                  </p:cNvSpPr>
                  <p:nvPr/>
                </p:nvSpPr>
                <p:spPr bwMode="auto">
                  <a:xfrm>
                    <a:off x="1011238" y="1854200"/>
                    <a:ext cx="774700" cy="0"/>
                  </a:xfrm>
                  <a:custGeom>
                    <a:avLst/>
                    <a:gdLst>
                      <a:gd name="T0" fmla="*/ 0 w 244"/>
                      <a:gd name="T1" fmla="*/ 0 w 244"/>
                      <a:gd name="T2" fmla="*/ 244 w 244"/>
                      <a:gd name="T3" fmla="*/ 244 w 244"/>
                      <a:gd name="T4" fmla="*/ 238 w 244"/>
                      <a:gd name="T5" fmla="*/ 238 w 244"/>
                      <a:gd name="T6" fmla="*/ 0 w 244"/>
                    </a:gdLst>
                    <a:ahLst/>
                    <a:cxnLst>
                      <a:cxn ang="0">
                        <a:pos x="T0" y="0"/>
                      </a:cxn>
                      <a:cxn ang="0">
                        <a:pos x="T1" y="0"/>
                      </a:cxn>
                      <a:cxn ang="0">
                        <a:pos x="T2" y="0"/>
                      </a:cxn>
                      <a:cxn ang="0">
                        <a:pos x="T3" y="0"/>
                      </a:cxn>
                      <a:cxn ang="0">
                        <a:pos x="T4" y="0"/>
                      </a:cxn>
                      <a:cxn ang="0">
                        <a:pos x="T5" y="0"/>
                      </a:cxn>
                      <a:cxn ang="0">
                        <a:pos x="T6" y="0"/>
                      </a:cxn>
                    </a:cxnLst>
                    <a:rect l="0" t="0" r="r" b="b"/>
                    <a:pathLst>
                      <a:path w="244"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244" y="0"/>
                          <a:pt x="244" y="0"/>
                          <a:pt x="244" y="0"/>
                        </a:cubicBezTo>
                        <a:cubicBezTo>
                          <a:pt x="244" y="0"/>
                          <a:pt x="244" y="0"/>
                          <a:pt x="244" y="0"/>
                        </a:cubicBezTo>
                        <a:cubicBezTo>
                          <a:pt x="238" y="0"/>
                          <a:pt x="238" y="0"/>
                          <a:pt x="238" y="0"/>
                        </a:cubicBezTo>
                        <a:cubicBezTo>
                          <a:pt x="238" y="0"/>
                          <a:pt x="238" y="0"/>
                          <a:pt x="238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</a:path>
                    </a:pathLst>
                  </a:custGeom>
                  <a:solidFill>
                    <a:srgbClr val="E6E7E8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1350" spc="-23"/>
                  </a:p>
                </p:txBody>
              </p:sp>
              <p:sp>
                <p:nvSpPr>
                  <p:cNvPr id="110" name="Rectangle 293"/>
                  <p:cNvSpPr>
                    <a:spLocks noChangeArrowheads="1"/>
                  </p:cNvSpPr>
                  <p:nvPr/>
                </p:nvSpPr>
                <p:spPr bwMode="auto">
                  <a:xfrm>
                    <a:off x="1011238" y="1854200"/>
                    <a:ext cx="774700" cy="6985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1350" spc="-23"/>
                  </a:p>
                </p:txBody>
              </p:sp>
              <p:sp>
                <p:nvSpPr>
                  <p:cNvPr id="111" name="Freeform 54"/>
                  <p:cNvSpPr>
                    <a:spLocks/>
                  </p:cNvSpPr>
                  <p:nvPr/>
                </p:nvSpPr>
                <p:spPr bwMode="auto">
                  <a:xfrm>
                    <a:off x="1011237" y="1816100"/>
                    <a:ext cx="800100" cy="593725"/>
                  </a:xfrm>
                  <a:custGeom>
                    <a:avLst/>
                    <a:gdLst>
                      <a:gd name="connsiteX0" fmla="*/ 800100 w 800100"/>
                      <a:gd name="connsiteY0" fmla="*/ 0 h 593725"/>
                      <a:gd name="connsiteX1" fmla="*/ 774700 w 800100"/>
                      <a:gd name="connsiteY1" fmla="*/ 38100 h 593725"/>
                      <a:gd name="connsiteX2" fmla="*/ 774700 w 800100"/>
                      <a:gd name="connsiteY2" fmla="*/ 107950 h 593725"/>
                      <a:gd name="connsiteX3" fmla="*/ 774700 w 800100"/>
                      <a:gd name="connsiteY3" fmla="*/ 555625 h 593725"/>
                      <a:gd name="connsiteX4" fmla="*/ 758825 w 800100"/>
                      <a:gd name="connsiteY4" fmla="*/ 587375 h 593725"/>
                      <a:gd name="connsiteX5" fmla="*/ 736600 w 800100"/>
                      <a:gd name="connsiteY5" fmla="*/ 593725 h 593725"/>
                      <a:gd name="connsiteX6" fmla="*/ 723900 w 800100"/>
                      <a:gd name="connsiteY6" fmla="*/ 590550 h 593725"/>
                      <a:gd name="connsiteX7" fmla="*/ 412750 w 800100"/>
                      <a:gd name="connsiteY7" fmla="*/ 473075 h 593725"/>
                      <a:gd name="connsiteX8" fmla="*/ 387350 w 800100"/>
                      <a:gd name="connsiteY8" fmla="*/ 469900 h 593725"/>
                      <a:gd name="connsiteX9" fmla="*/ 361950 w 800100"/>
                      <a:gd name="connsiteY9" fmla="*/ 473075 h 593725"/>
                      <a:gd name="connsiteX10" fmla="*/ 50800 w 800100"/>
                      <a:gd name="connsiteY10" fmla="*/ 590550 h 593725"/>
                      <a:gd name="connsiteX11" fmla="*/ 38100 w 800100"/>
                      <a:gd name="connsiteY11" fmla="*/ 593725 h 593725"/>
                      <a:gd name="connsiteX12" fmla="*/ 15875 w 800100"/>
                      <a:gd name="connsiteY12" fmla="*/ 587375 h 593725"/>
                      <a:gd name="connsiteX13" fmla="*/ 0 w 800100"/>
                      <a:gd name="connsiteY13" fmla="*/ 555625 h 593725"/>
                      <a:gd name="connsiteX14" fmla="*/ 0 w 800100"/>
                      <a:gd name="connsiteY14" fmla="*/ 107950 h 593725"/>
                      <a:gd name="connsiteX15" fmla="*/ 0 w 800100"/>
                      <a:gd name="connsiteY15" fmla="*/ 38100 h 593725"/>
                      <a:gd name="connsiteX16" fmla="*/ 758825 w 800100"/>
                      <a:gd name="connsiteY16" fmla="*/ 38100 h 593725"/>
                      <a:gd name="connsiteX17" fmla="*/ 800100 w 800100"/>
                      <a:gd name="connsiteY17" fmla="*/ 0 h 5937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800100" h="593725">
                        <a:moveTo>
                          <a:pt x="800100" y="0"/>
                        </a:moveTo>
                        <a:cubicBezTo>
                          <a:pt x="800100" y="0"/>
                          <a:pt x="774700" y="9525"/>
                          <a:pt x="774700" y="38100"/>
                        </a:cubicBezTo>
                        <a:lnTo>
                          <a:pt x="774700" y="107950"/>
                        </a:lnTo>
                        <a:cubicBezTo>
                          <a:pt x="774700" y="107950"/>
                          <a:pt x="774700" y="107950"/>
                          <a:pt x="774700" y="555625"/>
                        </a:cubicBezTo>
                        <a:cubicBezTo>
                          <a:pt x="774700" y="568325"/>
                          <a:pt x="768350" y="581025"/>
                          <a:pt x="758825" y="587375"/>
                        </a:cubicBezTo>
                        <a:cubicBezTo>
                          <a:pt x="752475" y="590550"/>
                          <a:pt x="746125" y="593725"/>
                          <a:pt x="736600" y="593725"/>
                        </a:cubicBezTo>
                        <a:cubicBezTo>
                          <a:pt x="733425" y="593725"/>
                          <a:pt x="730250" y="593725"/>
                          <a:pt x="723900" y="590550"/>
                        </a:cubicBezTo>
                        <a:cubicBezTo>
                          <a:pt x="723900" y="590550"/>
                          <a:pt x="723900" y="590550"/>
                          <a:pt x="412750" y="473075"/>
                        </a:cubicBezTo>
                        <a:cubicBezTo>
                          <a:pt x="406400" y="469900"/>
                          <a:pt x="396875" y="469900"/>
                          <a:pt x="387350" y="469900"/>
                        </a:cubicBezTo>
                        <a:cubicBezTo>
                          <a:pt x="377825" y="469900"/>
                          <a:pt x="371475" y="469900"/>
                          <a:pt x="361950" y="473075"/>
                        </a:cubicBezTo>
                        <a:cubicBezTo>
                          <a:pt x="361950" y="473075"/>
                          <a:pt x="361950" y="473075"/>
                          <a:pt x="50800" y="590550"/>
                        </a:cubicBezTo>
                        <a:cubicBezTo>
                          <a:pt x="47625" y="593725"/>
                          <a:pt x="41275" y="593725"/>
                          <a:pt x="38100" y="593725"/>
                        </a:cubicBezTo>
                        <a:cubicBezTo>
                          <a:pt x="31750" y="593725"/>
                          <a:pt x="22225" y="590550"/>
                          <a:pt x="15875" y="587375"/>
                        </a:cubicBezTo>
                        <a:cubicBezTo>
                          <a:pt x="6350" y="581025"/>
                          <a:pt x="0" y="568325"/>
                          <a:pt x="0" y="555625"/>
                        </a:cubicBezTo>
                        <a:cubicBezTo>
                          <a:pt x="0" y="555625"/>
                          <a:pt x="0" y="555625"/>
                          <a:pt x="0" y="107950"/>
                        </a:cubicBezTo>
                        <a:lnTo>
                          <a:pt x="0" y="38100"/>
                        </a:lnTo>
                        <a:lnTo>
                          <a:pt x="758825" y="38100"/>
                        </a:lnTo>
                        <a:cubicBezTo>
                          <a:pt x="758825" y="15875"/>
                          <a:pt x="777875" y="0"/>
                          <a:pt x="800100" y="0"/>
                        </a:cubicBezTo>
                        <a:close/>
                      </a:path>
                    </a:pathLst>
                  </a:custGeom>
                  <a:solidFill>
                    <a:schemeClr val="bg1">
                      <a:alpha val="10000"/>
                    </a:schemeClr>
                  </a:solidFill>
                  <a:ln>
                    <a:noFill/>
                  </a:ln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1350" spc="-23"/>
                  </a:p>
                </p:txBody>
              </p:sp>
              <p:sp>
                <p:nvSpPr>
                  <p:cNvPr id="112" name="Freeform 298"/>
                  <p:cNvSpPr>
                    <a:spLocks/>
                  </p:cNvSpPr>
                  <p:nvPr/>
                </p:nvSpPr>
                <p:spPr bwMode="auto">
                  <a:xfrm>
                    <a:off x="995363" y="1800225"/>
                    <a:ext cx="869950" cy="590550"/>
                  </a:xfrm>
                  <a:custGeom>
                    <a:avLst/>
                    <a:gdLst>
                      <a:gd name="T0" fmla="*/ 274 w 274"/>
                      <a:gd name="T1" fmla="*/ 17 h 186"/>
                      <a:gd name="T2" fmla="*/ 270 w 274"/>
                      <a:gd name="T3" fmla="*/ 17 h 186"/>
                      <a:gd name="T4" fmla="*/ 257 w 274"/>
                      <a:gd name="T5" fmla="*/ 5 h 186"/>
                      <a:gd name="T6" fmla="*/ 244 w 274"/>
                      <a:gd name="T7" fmla="*/ 17 h 186"/>
                      <a:gd name="T8" fmla="*/ 244 w 274"/>
                      <a:gd name="T9" fmla="*/ 175 h 186"/>
                      <a:gd name="T10" fmla="*/ 239 w 274"/>
                      <a:gd name="T11" fmla="*/ 184 h 186"/>
                      <a:gd name="T12" fmla="*/ 233 w 274"/>
                      <a:gd name="T13" fmla="*/ 186 h 186"/>
                      <a:gd name="T14" fmla="*/ 233 w 274"/>
                      <a:gd name="T15" fmla="*/ 186 h 186"/>
                      <a:gd name="T16" fmla="*/ 228 w 274"/>
                      <a:gd name="T17" fmla="*/ 186 h 186"/>
                      <a:gd name="T18" fmla="*/ 228 w 274"/>
                      <a:gd name="T19" fmla="*/ 185 h 186"/>
                      <a:gd name="T20" fmla="*/ 130 w 274"/>
                      <a:gd name="T21" fmla="*/ 148 h 186"/>
                      <a:gd name="T22" fmla="*/ 114 w 274"/>
                      <a:gd name="T23" fmla="*/ 148 h 186"/>
                      <a:gd name="T24" fmla="*/ 16 w 274"/>
                      <a:gd name="T25" fmla="*/ 186 h 186"/>
                      <a:gd name="T26" fmla="*/ 12 w 274"/>
                      <a:gd name="T27" fmla="*/ 186 h 186"/>
                      <a:gd name="T28" fmla="*/ 7 w 274"/>
                      <a:gd name="T29" fmla="*/ 186 h 186"/>
                      <a:gd name="T30" fmla="*/ 7 w 274"/>
                      <a:gd name="T31" fmla="*/ 185 h 186"/>
                      <a:gd name="T32" fmla="*/ 5 w 274"/>
                      <a:gd name="T33" fmla="*/ 184 h 186"/>
                      <a:gd name="T34" fmla="*/ 0 w 274"/>
                      <a:gd name="T35" fmla="*/ 175 h 186"/>
                      <a:gd name="T36" fmla="*/ 0 w 274"/>
                      <a:gd name="T37" fmla="*/ 131 h 186"/>
                      <a:gd name="T38" fmla="*/ 238 w 274"/>
                      <a:gd name="T39" fmla="*/ 131 h 186"/>
                      <a:gd name="T40" fmla="*/ 238 w 274"/>
                      <a:gd name="T41" fmla="*/ 17 h 186"/>
                      <a:gd name="T42" fmla="*/ 256 w 274"/>
                      <a:gd name="T43" fmla="*/ 0 h 186"/>
                      <a:gd name="T44" fmla="*/ 256 w 274"/>
                      <a:gd name="T45" fmla="*/ 0 h 186"/>
                      <a:gd name="T46" fmla="*/ 257 w 274"/>
                      <a:gd name="T47" fmla="*/ 0 h 186"/>
                      <a:gd name="T48" fmla="*/ 274 w 274"/>
                      <a:gd name="T49" fmla="*/ 17 h 18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</a:cxnLst>
                    <a:rect l="0" t="0" r="r" b="b"/>
                    <a:pathLst>
                      <a:path w="274" h="186">
                        <a:moveTo>
                          <a:pt x="274" y="17"/>
                        </a:moveTo>
                        <a:cubicBezTo>
                          <a:pt x="270" y="17"/>
                          <a:pt x="270" y="17"/>
                          <a:pt x="270" y="17"/>
                        </a:cubicBezTo>
                        <a:cubicBezTo>
                          <a:pt x="270" y="10"/>
                          <a:pt x="264" y="5"/>
                          <a:pt x="257" y="5"/>
                        </a:cubicBezTo>
                        <a:cubicBezTo>
                          <a:pt x="250" y="5"/>
                          <a:pt x="244" y="10"/>
                          <a:pt x="244" y="17"/>
                        </a:cubicBezTo>
                        <a:cubicBezTo>
                          <a:pt x="244" y="175"/>
                          <a:pt x="244" y="175"/>
                          <a:pt x="244" y="175"/>
                        </a:cubicBezTo>
                        <a:cubicBezTo>
                          <a:pt x="244" y="178"/>
                          <a:pt x="242" y="182"/>
                          <a:pt x="239" y="184"/>
                        </a:cubicBezTo>
                        <a:cubicBezTo>
                          <a:pt x="237" y="185"/>
                          <a:pt x="235" y="186"/>
                          <a:pt x="233" y="186"/>
                        </a:cubicBezTo>
                        <a:cubicBezTo>
                          <a:pt x="233" y="186"/>
                          <a:pt x="233" y="186"/>
                          <a:pt x="233" y="186"/>
                        </a:cubicBezTo>
                        <a:cubicBezTo>
                          <a:pt x="228" y="186"/>
                          <a:pt x="228" y="186"/>
                          <a:pt x="228" y="186"/>
                        </a:cubicBezTo>
                        <a:cubicBezTo>
                          <a:pt x="228" y="185"/>
                          <a:pt x="228" y="185"/>
                          <a:pt x="228" y="185"/>
                        </a:cubicBezTo>
                        <a:cubicBezTo>
                          <a:pt x="130" y="148"/>
                          <a:pt x="130" y="148"/>
                          <a:pt x="130" y="148"/>
                        </a:cubicBezTo>
                        <a:cubicBezTo>
                          <a:pt x="125" y="146"/>
                          <a:pt x="119" y="146"/>
                          <a:pt x="114" y="148"/>
                        </a:cubicBezTo>
                        <a:cubicBezTo>
                          <a:pt x="16" y="186"/>
                          <a:pt x="16" y="186"/>
                          <a:pt x="16" y="186"/>
                        </a:cubicBezTo>
                        <a:cubicBezTo>
                          <a:pt x="15" y="186"/>
                          <a:pt x="13" y="186"/>
                          <a:pt x="12" y="186"/>
                        </a:cubicBezTo>
                        <a:cubicBezTo>
                          <a:pt x="7" y="186"/>
                          <a:pt x="7" y="186"/>
                          <a:pt x="7" y="186"/>
                        </a:cubicBezTo>
                        <a:cubicBezTo>
                          <a:pt x="7" y="185"/>
                          <a:pt x="7" y="185"/>
                          <a:pt x="7" y="185"/>
                        </a:cubicBezTo>
                        <a:cubicBezTo>
                          <a:pt x="6" y="185"/>
                          <a:pt x="6" y="185"/>
                          <a:pt x="5" y="184"/>
                        </a:cubicBezTo>
                        <a:cubicBezTo>
                          <a:pt x="2" y="182"/>
                          <a:pt x="0" y="178"/>
                          <a:pt x="0" y="175"/>
                        </a:cubicBezTo>
                        <a:cubicBezTo>
                          <a:pt x="0" y="131"/>
                          <a:pt x="0" y="131"/>
                          <a:pt x="0" y="131"/>
                        </a:cubicBezTo>
                        <a:cubicBezTo>
                          <a:pt x="238" y="131"/>
                          <a:pt x="238" y="131"/>
                          <a:pt x="238" y="131"/>
                        </a:cubicBezTo>
                        <a:cubicBezTo>
                          <a:pt x="238" y="17"/>
                          <a:pt x="238" y="17"/>
                          <a:pt x="238" y="17"/>
                        </a:cubicBezTo>
                        <a:cubicBezTo>
                          <a:pt x="238" y="8"/>
                          <a:pt x="246" y="0"/>
                          <a:pt x="256" y="0"/>
                        </a:cubicBezTo>
                        <a:cubicBezTo>
                          <a:pt x="256" y="0"/>
                          <a:pt x="256" y="0"/>
                          <a:pt x="256" y="0"/>
                        </a:cubicBezTo>
                        <a:cubicBezTo>
                          <a:pt x="256" y="0"/>
                          <a:pt x="256" y="0"/>
                          <a:pt x="257" y="0"/>
                        </a:cubicBezTo>
                        <a:cubicBezTo>
                          <a:pt x="266" y="0"/>
                          <a:pt x="274" y="8"/>
                          <a:pt x="274" y="17"/>
                        </a:cubicBezTo>
                        <a:close/>
                      </a:path>
                    </a:pathLst>
                  </a:custGeom>
                  <a:solidFill>
                    <a:schemeClr val="accent2">
                      <a:lumMod val="75000"/>
                    </a:schemeClr>
                  </a:solidFill>
                  <a:ln>
                    <a:noFill/>
                  </a:ln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1350" spc="-23"/>
                  </a:p>
                </p:txBody>
              </p:sp>
              <p:sp>
                <p:nvSpPr>
                  <p:cNvPr id="113" name="Freeform 299"/>
                  <p:cNvSpPr>
                    <a:spLocks/>
                  </p:cNvSpPr>
                  <p:nvPr/>
                </p:nvSpPr>
                <p:spPr bwMode="auto">
                  <a:xfrm>
                    <a:off x="982663" y="1800225"/>
                    <a:ext cx="828675" cy="593725"/>
                  </a:xfrm>
                  <a:custGeom>
                    <a:avLst/>
                    <a:gdLst>
                      <a:gd name="T0" fmla="*/ 228 w 261"/>
                      <a:gd name="T1" fmla="*/ 186 h 187"/>
                      <a:gd name="T2" fmla="*/ 238 w 261"/>
                      <a:gd name="T3" fmla="*/ 184 h 187"/>
                      <a:gd name="T4" fmla="*/ 243 w 261"/>
                      <a:gd name="T5" fmla="*/ 175 h 187"/>
                      <a:gd name="T6" fmla="*/ 243 w 261"/>
                      <a:gd name="T7" fmla="*/ 17 h 187"/>
                      <a:gd name="T8" fmla="*/ 248 w 261"/>
                      <a:gd name="T9" fmla="*/ 5 h 187"/>
                      <a:gd name="T10" fmla="*/ 261 w 261"/>
                      <a:gd name="T11" fmla="*/ 0 h 187"/>
                      <a:gd name="T12" fmla="*/ 17 w 261"/>
                      <a:gd name="T13" fmla="*/ 0 h 187"/>
                      <a:gd name="T14" fmla="*/ 5 w 261"/>
                      <a:gd name="T15" fmla="*/ 5 h 187"/>
                      <a:gd name="T16" fmla="*/ 0 w 261"/>
                      <a:gd name="T17" fmla="*/ 17 h 187"/>
                      <a:gd name="T18" fmla="*/ 0 w 261"/>
                      <a:gd name="T19" fmla="*/ 175 h 187"/>
                      <a:gd name="T20" fmla="*/ 5 w 261"/>
                      <a:gd name="T21" fmla="*/ 184 h 187"/>
                      <a:gd name="T22" fmla="*/ 15 w 261"/>
                      <a:gd name="T23" fmla="*/ 186 h 187"/>
                      <a:gd name="T24" fmla="*/ 113 w 261"/>
                      <a:gd name="T25" fmla="*/ 148 h 187"/>
                      <a:gd name="T26" fmla="*/ 130 w 261"/>
                      <a:gd name="T27" fmla="*/ 148 h 187"/>
                      <a:gd name="T28" fmla="*/ 228 w 261"/>
                      <a:gd name="T29" fmla="*/ 186 h 18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</a:cxnLst>
                    <a:rect l="0" t="0" r="r" b="b"/>
                    <a:pathLst>
                      <a:path w="261" h="187">
                        <a:moveTo>
                          <a:pt x="228" y="186"/>
                        </a:moveTo>
                        <a:cubicBezTo>
                          <a:pt x="231" y="187"/>
                          <a:pt x="235" y="186"/>
                          <a:pt x="238" y="184"/>
                        </a:cubicBezTo>
                        <a:cubicBezTo>
                          <a:pt x="241" y="182"/>
                          <a:pt x="243" y="179"/>
                          <a:pt x="243" y="175"/>
                        </a:cubicBezTo>
                        <a:cubicBezTo>
                          <a:pt x="243" y="17"/>
                          <a:pt x="243" y="17"/>
                          <a:pt x="243" y="17"/>
                        </a:cubicBezTo>
                        <a:cubicBezTo>
                          <a:pt x="243" y="13"/>
                          <a:pt x="245" y="8"/>
                          <a:pt x="248" y="5"/>
                        </a:cubicBezTo>
                        <a:cubicBezTo>
                          <a:pt x="252" y="2"/>
                          <a:pt x="256" y="0"/>
                          <a:pt x="261" y="0"/>
                        </a:cubicBezTo>
                        <a:cubicBezTo>
                          <a:pt x="17" y="0"/>
                          <a:pt x="17" y="0"/>
                          <a:pt x="17" y="0"/>
                        </a:cubicBezTo>
                        <a:cubicBezTo>
                          <a:pt x="12" y="0"/>
                          <a:pt x="8" y="2"/>
                          <a:pt x="5" y="5"/>
                        </a:cubicBezTo>
                        <a:cubicBezTo>
                          <a:pt x="1" y="8"/>
                          <a:pt x="0" y="13"/>
                          <a:pt x="0" y="17"/>
                        </a:cubicBezTo>
                        <a:cubicBezTo>
                          <a:pt x="0" y="175"/>
                          <a:pt x="0" y="175"/>
                          <a:pt x="0" y="175"/>
                        </a:cubicBezTo>
                        <a:cubicBezTo>
                          <a:pt x="0" y="179"/>
                          <a:pt x="1" y="182"/>
                          <a:pt x="5" y="184"/>
                        </a:cubicBezTo>
                        <a:cubicBezTo>
                          <a:pt x="8" y="186"/>
                          <a:pt x="12" y="187"/>
                          <a:pt x="15" y="186"/>
                        </a:cubicBezTo>
                        <a:cubicBezTo>
                          <a:pt x="113" y="148"/>
                          <a:pt x="113" y="148"/>
                          <a:pt x="113" y="148"/>
                        </a:cubicBezTo>
                        <a:cubicBezTo>
                          <a:pt x="119" y="146"/>
                          <a:pt x="124" y="146"/>
                          <a:pt x="130" y="148"/>
                        </a:cubicBezTo>
                        <a:lnTo>
                          <a:pt x="228" y="186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1350" spc="-23"/>
                  </a:p>
                </p:txBody>
              </p:sp>
            </p:grpSp>
            <p:sp>
              <p:nvSpPr>
                <p:cNvPr id="100" name="TextBox 99"/>
                <p:cNvSpPr txBox="1">
                  <a:spLocks/>
                </p:cNvSpPr>
                <p:nvPr/>
              </p:nvSpPr>
              <p:spPr>
                <a:xfrm>
                  <a:off x="8473161" y="5107159"/>
                  <a:ext cx="1541709" cy="57058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>
                    <a:lnSpc>
                      <a:spcPct val="150000"/>
                    </a:lnSpc>
                  </a:pPr>
                  <a:r>
                    <a:rPr lang="ko-KR" altLang="en-US" sz="1050" spc="-23" dirty="0" smtClean="0"/>
                    <a:t>방향성을 유지하는 방향으로 하는 새로운 </a:t>
                  </a:r>
                  <a:r>
                    <a:rPr lang="ko-KR" altLang="en-US" sz="1050" spc="-23" dirty="0"/>
                    <a:t>프로젝트를 하는 것이 더 효율적이다</a:t>
                  </a:r>
                  <a:r>
                    <a:rPr lang="en-US" altLang="ko-KR" sz="1050" spc="-23" dirty="0"/>
                    <a:t>. </a:t>
                  </a:r>
                  <a:endParaRPr lang="en-US" sz="1050" spc="-23" dirty="0"/>
                </a:p>
              </p:txBody>
            </p:sp>
            <p:cxnSp>
              <p:nvCxnSpPr>
                <p:cNvPr id="101" name="Straight Connector 90"/>
                <p:cNvCxnSpPr/>
                <p:nvPr/>
              </p:nvCxnSpPr>
              <p:spPr>
                <a:xfrm>
                  <a:off x="9161291" y="5030958"/>
                  <a:ext cx="165448" cy="0"/>
                </a:xfrm>
                <a:prstGeom prst="line">
                  <a:avLst/>
                </a:prstGeom>
                <a:ln w="25400" cap="rnd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2" name="TextBox 101"/>
                <p:cNvSpPr txBox="1">
                  <a:spLocks/>
                </p:cNvSpPr>
                <p:nvPr/>
              </p:nvSpPr>
              <p:spPr>
                <a:xfrm>
                  <a:off x="8473161" y="4683827"/>
                  <a:ext cx="1541709" cy="23850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sz="1500" b="1" spc="-23" dirty="0"/>
                    <a:t>New</a:t>
                  </a:r>
                </a:p>
              </p:txBody>
            </p:sp>
          </p:grpSp>
          <p:sp>
            <p:nvSpPr>
              <p:cNvPr id="116" name="Freeform 361"/>
              <p:cNvSpPr>
                <a:spLocks noEditPoints="1"/>
              </p:cNvSpPr>
              <p:nvPr/>
            </p:nvSpPr>
            <p:spPr bwMode="auto">
              <a:xfrm>
                <a:off x="7251635" y="2707396"/>
                <a:ext cx="189153" cy="277765"/>
              </a:xfrm>
              <a:custGeom>
                <a:avLst/>
                <a:gdLst>
                  <a:gd name="T0" fmla="*/ 56 w 111"/>
                  <a:gd name="T1" fmla="*/ 23 h 163"/>
                  <a:gd name="T2" fmla="*/ 59 w 111"/>
                  <a:gd name="T3" fmla="*/ 20 h 163"/>
                  <a:gd name="T4" fmla="*/ 56 w 111"/>
                  <a:gd name="T5" fmla="*/ 17 h 163"/>
                  <a:gd name="T6" fmla="*/ 17 w 111"/>
                  <a:gd name="T7" fmla="*/ 56 h 163"/>
                  <a:gd name="T8" fmla="*/ 20 w 111"/>
                  <a:gd name="T9" fmla="*/ 59 h 163"/>
                  <a:gd name="T10" fmla="*/ 23 w 111"/>
                  <a:gd name="T11" fmla="*/ 56 h 163"/>
                  <a:gd name="T12" fmla="*/ 56 w 111"/>
                  <a:gd name="T13" fmla="*/ 23 h 163"/>
                  <a:gd name="T14" fmla="*/ 30 w 111"/>
                  <a:gd name="T15" fmla="*/ 125 h 163"/>
                  <a:gd name="T16" fmla="*/ 31 w 111"/>
                  <a:gd name="T17" fmla="*/ 133 h 163"/>
                  <a:gd name="T18" fmla="*/ 56 w 111"/>
                  <a:gd name="T19" fmla="*/ 138 h 163"/>
                  <a:gd name="T20" fmla="*/ 80 w 111"/>
                  <a:gd name="T21" fmla="*/ 134 h 163"/>
                  <a:gd name="T22" fmla="*/ 81 w 111"/>
                  <a:gd name="T23" fmla="*/ 125 h 163"/>
                  <a:gd name="T24" fmla="*/ 56 w 111"/>
                  <a:gd name="T25" fmla="*/ 130 h 163"/>
                  <a:gd name="T26" fmla="*/ 30 w 111"/>
                  <a:gd name="T27" fmla="*/ 125 h 163"/>
                  <a:gd name="T28" fmla="*/ 32 w 111"/>
                  <a:gd name="T29" fmla="*/ 141 h 163"/>
                  <a:gd name="T30" fmla="*/ 33 w 111"/>
                  <a:gd name="T31" fmla="*/ 150 h 163"/>
                  <a:gd name="T32" fmla="*/ 41 w 111"/>
                  <a:gd name="T33" fmla="*/ 154 h 163"/>
                  <a:gd name="T34" fmla="*/ 41 w 111"/>
                  <a:gd name="T35" fmla="*/ 159 h 163"/>
                  <a:gd name="T36" fmla="*/ 56 w 111"/>
                  <a:gd name="T37" fmla="*/ 163 h 163"/>
                  <a:gd name="T38" fmla="*/ 70 w 111"/>
                  <a:gd name="T39" fmla="*/ 159 h 163"/>
                  <a:gd name="T40" fmla="*/ 70 w 111"/>
                  <a:gd name="T41" fmla="*/ 154 h 163"/>
                  <a:gd name="T42" fmla="*/ 78 w 111"/>
                  <a:gd name="T43" fmla="*/ 150 h 163"/>
                  <a:gd name="T44" fmla="*/ 79 w 111"/>
                  <a:gd name="T45" fmla="*/ 141 h 163"/>
                  <a:gd name="T46" fmla="*/ 56 w 111"/>
                  <a:gd name="T47" fmla="*/ 145 h 163"/>
                  <a:gd name="T48" fmla="*/ 32 w 111"/>
                  <a:gd name="T49" fmla="*/ 141 h 163"/>
                  <a:gd name="T50" fmla="*/ 56 w 111"/>
                  <a:gd name="T51" fmla="*/ 0 h 163"/>
                  <a:gd name="T52" fmla="*/ 0 w 111"/>
                  <a:gd name="T53" fmla="*/ 56 h 163"/>
                  <a:gd name="T54" fmla="*/ 27 w 111"/>
                  <a:gd name="T55" fmla="*/ 104 h 163"/>
                  <a:gd name="T56" fmla="*/ 29 w 111"/>
                  <a:gd name="T57" fmla="*/ 118 h 163"/>
                  <a:gd name="T58" fmla="*/ 56 w 111"/>
                  <a:gd name="T59" fmla="*/ 123 h 163"/>
                  <a:gd name="T60" fmla="*/ 82 w 111"/>
                  <a:gd name="T61" fmla="*/ 118 h 163"/>
                  <a:gd name="T62" fmla="*/ 84 w 111"/>
                  <a:gd name="T63" fmla="*/ 104 h 163"/>
                  <a:gd name="T64" fmla="*/ 111 w 111"/>
                  <a:gd name="T65" fmla="*/ 56 h 163"/>
                  <a:gd name="T66" fmla="*/ 56 w 111"/>
                  <a:gd name="T67" fmla="*/ 0 h 163"/>
                  <a:gd name="T68" fmla="*/ 76 w 111"/>
                  <a:gd name="T69" fmla="*/ 97 h 163"/>
                  <a:gd name="T70" fmla="*/ 75 w 111"/>
                  <a:gd name="T71" fmla="*/ 110 h 163"/>
                  <a:gd name="T72" fmla="*/ 56 w 111"/>
                  <a:gd name="T73" fmla="*/ 113 h 163"/>
                  <a:gd name="T74" fmla="*/ 36 w 111"/>
                  <a:gd name="T75" fmla="*/ 110 h 163"/>
                  <a:gd name="T76" fmla="*/ 35 w 111"/>
                  <a:gd name="T77" fmla="*/ 97 h 163"/>
                  <a:gd name="T78" fmla="*/ 10 w 111"/>
                  <a:gd name="T79" fmla="*/ 56 h 163"/>
                  <a:gd name="T80" fmla="*/ 56 w 111"/>
                  <a:gd name="T81" fmla="*/ 10 h 163"/>
                  <a:gd name="T82" fmla="*/ 102 w 111"/>
                  <a:gd name="T83" fmla="*/ 56 h 163"/>
                  <a:gd name="T84" fmla="*/ 76 w 111"/>
                  <a:gd name="T85" fmla="*/ 97 h 163"/>
                  <a:gd name="T86" fmla="*/ 68 w 111"/>
                  <a:gd name="T87" fmla="*/ 77 h 163"/>
                  <a:gd name="T88" fmla="*/ 56 w 111"/>
                  <a:gd name="T89" fmla="*/ 54 h 163"/>
                  <a:gd name="T90" fmla="*/ 43 w 111"/>
                  <a:gd name="T91" fmla="*/ 77 h 163"/>
                  <a:gd name="T92" fmla="*/ 38 w 111"/>
                  <a:gd name="T93" fmla="*/ 66 h 163"/>
                  <a:gd name="T94" fmla="*/ 30 w 111"/>
                  <a:gd name="T95" fmla="*/ 70 h 163"/>
                  <a:gd name="T96" fmla="*/ 43 w 111"/>
                  <a:gd name="T97" fmla="*/ 96 h 163"/>
                  <a:gd name="T98" fmla="*/ 56 w 111"/>
                  <a:gd name="T99" fmla="*/ 72 h 163"/>
                  <a:gd name="T100" fmla="*/ 69 w 111"/>
                  <a:gd name="T101" fmla="*/ 96 h 163"/>
                  <a:gd name="T102" fmla="*/ 81 w 111"/>
                  <a:gd name="T103" fmla="*/ 70 h 163"/>
                  <a:gd name="T104" fmla="*/ 73 w 111"/>
                  <a:gd name="T105" fmla="*/ 66 h 163"/>
                  <a:gd name="T106" fmla="*/ 68 w 111"/>
                  <a:gd name="T107" fmla="*/ 77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11" h="163">
                    <a:moveTo>
                      <a:pt x="56" y="23"/>
                    </a:moveTo>
                    <a:cubicBezTo>
                      <a:pt x="57" y="23"/>
                      <a:pt x="59" y="22"/>
                      <a:pt x="59" y="20"/>
                    </a:cubicBezTo>
                    <a:cubicBezTo>
                      <a:pt x="59" y="19"/>
                      <a:pt x="57" y="17"/>
                      <a:pt x="56" y="17"/>
                    </a:cubicBezTo>
                    <a:cubicBezTo>
                      <a:pt x="34" y="17"/>
                      <a:pt x="17" y="35"/>
                      <a:pt x="17" y="56"/>
                    </a:cubicBezTo>
                    <a:cubicBezTo>
                      <a:pt x="17" y="58"/>
                      <a:pt x="18" y="59"/>
                      <a:pt x="20" y="59"/>
                    </a:cubicBezTo>
                    <a:cubicBezTo>
                      <a:pt x="21" y="59"/>
                      <a:pt x="23" y="58"/>
                      <a:pt x="23" y="56"/>
                    </a:cubicBezTo>
                    <a:cubicBezTo>
                      <a:pt x="23" y="38"/>
                      <a:pt x="37" y="23"/>
                      <a:pt x="56" y="23"/>
                    </a:cubicBezTo>
                    <a:close/>
                    <a:moveTo>
                      <a:pt x="30" y="125"/>
                    </a:moveTo>
                    <a:cubicBezTo>
                      <a:pt x="31" y="133"/>
                      <a:pt x="31" y="133"/>
                      <a:pt x="31" y="133"/>
                    </a:cubicBezTo>
                    <a:cubicBezTo>
                      <a:pt x="38" y="136"/>
                      <a:pt x="47" y="138"/>
                      <a:pt x="56" y="138"/>
                    </a:cubicBezTo>
                    <a:cubicBezTo>
                      <a:pt x="65" y="138"/>
                      <a:pt x="73" y="136"/>
                      <a:pt x="80" y="134"/>
                    </a:cubicBezTo>
                    <a:cubicBezTo>
                      <a:pt x="81" y="125"/>
                      <a:pt x="81" y="125"/>
                      <a:pt x="81" y="125"/>
                    </a:cubicBezTo>
                    <a:cubicBezTo>
                      <a:pt x="74" y="128"/>
                      <a:pt x="65" y="130"/>
                      <a:pt x="56" y="130"/>
                    </a:cubicBezTo>
                    <a:cubicBezTo>
                      <a:pt x="46" y="130"/>
                      <a:pt x="38" y="128"/>
                      <a:pt x="30" y="125"/>
                    </a:cubicBezTo>
                    <a:close/>
                    <a:moveTo>
                      <a:pt x="32" y="141"/>
                    </a:moveTo>
                    <a:cubicBezTo>
                      <a:pt x="33" y="150"/>
                      <a:pt x="33" y="150"/>
                      <a:pt x="33" y="150"/>
                    </a:cubicBezTo>
                    <a:cubicBezTo>
                      <a:pt x="33" y="150"/>
                      <a:pt x="35" y="152"/>
                      <a:pt x="41" y="154"/>
                    </a:cubicBezTo>
                    <a:cubicBezTo>
                      <a:pt x="41" y="159"/>
                      <a:pt x="41" y="159"/>
                      <a:pt x="41" y="159"/>
                    </a:cubicBezTo>
                    <a:cubicBezTo>
                      <a:pt x="41" y="159"/>
                      <a:pt x="45" y="163"/>
                      <a:pt x="56" y="163"/>
                    </a:cubicBezTo>
                    <a:cubicBezTo>
                      <a:pt x="67" y="163"/>
                      <a:pt x="70" y="159"/>
                      <a:pt x="70" y="159"/>
                    </a:cubicBezTo>
                    <a:cubicBezTo>
                      <a:pt x="70" y="154"/>
                      <a:pt x="70" y="154"/>
                      <a:pt x="70" y="154"/>
                    </a:cubicBezTo>
                    <a:cubicBezTo>
                      <a:pt x="76" y="152"/>
                      <a:pt x="78" y="150"/>
                      <a:pt x="78" y="150"/>
                    </a:cubicBezTo>
                    <a:cubicBezTo>
                      <a:pt x="79" y="141"/>
                      <a:pt x="79" y="141"/>
                      <a:pt x="79" y="141"/>
                    </a:cubicBezTo>
                    <a:cubicBezTo>
                      <a:pt x="72" y="143"/>
                      <a:pt x="64" y="145"/>
                      <a:pt x="56" y="145"/>
                    </a:cubicBezTo>
                    <a:cubicBezTo>
                      <a:pt x="47" y="145"/>
                      <a:pt x="39" y="143"/>
                      <a:pt x="32" y="141"/>
                    </a:cubicBezTo>
                    <a:close/>
                    <a:moveTo>
                      <a:pt x="56" y="0"/>
                    </a:moveTo>
                    <a:cubicBezTo>
                      <a:pt x="25" y="0"/>
                      <a:pt x="0" y="25"/>
                      <a:pt x="0" y="56"/>
                    </a:cubicBezTo>
                    <a:cubicBezTo>
                      <a:pt x="0" y="76"/>
                      <a:pt x="11" y="94"/>
                      <a:pt x="27" y="104"/>
                    </a:cubicBezTo>
                    <a:cubicBezTo>
                      <a:pt x="29" y="118"/>
                      <a:pt x="29" y="118"/>
                      <a:pt x="29" y="118"/>
                    </a:cubicBezTo>
                    <a:cubicBezTo>
                      <a:pt x="37" y="121"/>
                      <a:pt x="46" y="123"/>
                      <a:pt x="56" y="123"/>
                    </a:cubicBezTo>
                    <a:cubicBezTo>
                      <a:pt x="65" y="123"/>
                      <a:pt x="75" y="121"/>
                      <a:pt x="82" y="118"/>
                    </a:cubicBezTo>
                    <a:cubicBezTo>
                      <a:pt x="84" y="104"/>
                      <a:pt x="84" y="104"/>
                      <a:pt x="84" y="104"/>
                    </a:cubicBezTo>
                    <a:cubicBezTo>
                      <a:pt x="101" y="94"/>
                      <a:pt x="111" y="76"/>
                      <a:pt x="111" y="56"/>
                    </a:cubicBezTo>
                    <a:cubicBezTo>
                      <a:pt x="111" y="25"/>
                      <a:pt x="86" y="0"/>
                      <a:pt x="56" y="0"/>
                    </a:cubicBezTo>
                    <a:close/>
                    <a:moveTo>
                      <a:pt x="76" y="97"/>
                    </a:moveTo>
                    <a:cubicBezTo>
                      <a:pt x="75" y="110"/>
                      <a:pt x="75" y="110"/>
                      <a:pt x="75" y="110"/>
                    </a:cubicBezTo>
                    <a:cubicBezTo>
                      <a:pt x="75" y="110"/>
                      <a:pt x="70" y="113"/>
                      <a:pt x="56" y="113"/>
                    </a:cubicBezTo>
                    <a:cubicBezTo>
                      <a:pt x="41" y="113"/>
                      <a:pt x="36" y="110"/>
                      <a:pt x="36" y="110"/>
                    </a:cubicBezTo>
                    <a:cubicBezTo>
                      <a:pt x="35" y="97"/>
                      <a:pt x="35" y="97"/>
                      <a:pt x="35" y="97"/>
                    </a:cubicBezTo>
                    <a:cubicBezTo>
                      <a:pt x="20" y="90"/>
                      <a:pt x="10" y="74"/>
                      <a:pt x="10" y="56"/>
                    </a:cubicBezTo>
                    <a:cubicBezTo>
                      <a:pt x="10" y="31"/>
                      <a:pt x="30" y="10"/>
                      <a:pt x="56" y="10"/>
                    </a:cubicBezTo>
                    <a:cubicBezTo>
                      <a:pt x="81" y="10"/>
                      <a:pt x="102" y="31"/>
                      <a:pt x="102" y="56"/>
                    </a:cubicBezTo>
                    <a:cubicBezTo>
                      <a:pt x="102" y="74"/>
                      <a:pt x="91" y="90"/>
                      <a:pt x="76" y="97"/>
                    </a:cubicBezTo>
                    <a:close/>
                    <a:moveTo>
                      <a:pt x="68" y="77"/>
                    </a:moveTo>
                    <a:cubicBezTo>
                      <a:pt x="56" y="54"/>
                      <a:pt x="56" y="54"/>
                      <a:pt x="56" y="54"/>
                    </a:cubicBezTo>
                    <a:cubicBezTo>
                      <a:pt x="43" y="77"/>
                      <a:pt x="43" y="77"/>
                      <a:pt x="43" y="77"/>
                    </a:cubicBezTo>
                    <a:cubicBezTo>
                      <a:pt x="38" y="66"/>
                      <a:pt x="38" y="66"/>
                      <a:pt x="38" y="66"/>
                    </a:cubicBezTo>
                    <a:cubicBezTo>
                      <a:pt x="30" y="70"/>
                      <a:pt x="30" y="70"/>
                      <a:pt x="30" y="70"/>
                    </a:cubicBezTo>
                    <a:cubicBezTo>
                      <a:pt x="43" y="96"/>
                      <a:pt x="43" y="96"/>
                      <a:pt x="43" y="96"/>
                    </a:cubicBezTo>
                    <a:cubicBezTo>
                      <a:pt x="56" y="72"/>
                      <a:pt x="56" y="72"/>
                      <a:pt x="56" y="72"/>
                    </a:cubicBezTo>
                    <a:cubicBezTo>
                      <a:pt x="69" y="96"/>
                      <a:pt x="69" y="96"/>
                      <a:pt x="69" y="96"/>
                    </a:cubicBezTo>
                    <a:cubicBezTo>
                      <a:pt x="81" y="70"/>
                      <a:pt x="81" y="70"/>
                      <a:pt x="81" y="70"/>
                    </a:cubicBezTo>
                    <a:cubicBezTo>
                      <a:pt x="73" y="66"/>
                      <a:pt x="73" y="66"/>
                      <a:pt x="73" y="66"/>
                    </a:cubicBezTo>
                    <a:lnTo>
                      <a:pt x="68" y="77"/>
                    </a:lnTo>
                    <a:close/>
                  </a:path>
                </a:pathLst>
              </a:custGeom>
              <a:solidFill>
                <a:srgbClr val="FBC852"/>
              </a:solidFill>
              <a:ln>
                <a:solidFill>
                  <a:srgbClr val="F5DD2B"/>
                </a:solidFill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spc="-23"/>
              </a:p>
            </p:txBody>
          </p:sp>
          <p:pic>
            <p:nvPicPr>
              <p:cNvPr id="13" name="그림 12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41365" y="3092231"/>
                <a:ext cx="809690" cy="672347"/>
              </a:xfrm>
              <a:prstGeom prst="rect">
                <a:avLst/>
              </a:prstGeom>
              <a:effectLst>
                <a:reflection blurRad="6350" stA="50000" endA="300" endPos="38500" dist="50800" dir="5400000" sy="-100000" algn="bl" rotWithShape="0"/>
              </a:effectLst>
            </p:spPr>
          </p:pic>
        </p:grpSp>
        <p:sp>
          <p:nvSpPr>
            <p:cNvPr id="16" name="직사각형 15"/>
            <p:cNvSpPr/>
            <p:nvPr/>
          </p:nvSpPr>
          <p:spPr>
            <a:xfrm>
              <a:off x="4832064" y="4186491"/>
              <a:ext cx="1016625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200" b="1" dirty="0"/>
                <a:t>Resources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96254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409FBBB-C588-4B8D-A7FF-E25C81CC24C8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6" name="녹화_2019_01_07_10_12_38_934 (2)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03402" y="1539638"/>
            <a:ext cx="6733091" cy="4439036"/>
          </a:xfrm>
          <a:prstGeom prst="rect">
            <a:avLst/>
          </a:prstGeom>
        </p:spPr>
      </p:pic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R&amp;D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05214812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개요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9019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따뜻한 파란색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사용자 지정 2">
      <a:majorFont>
        <a:latin typeface="한컴 윤고딕 240"/>
        <a:ea typeface="한컴 윤고딕 240"/>
        <a:cs typeface=""/>
      </a:majorFont>
      <a:minorFont>
        <a:latin typeface="한컴 윤고딕 230"/>
        <a:ea typeface="한컴 윤고딕 230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3786</TotalTime>
  <Words>579</Words>
  <Application>Microsoft Office PowerPoint</Application>
  <PresentationFormat>화면 슬라이드 쇼(4:3)</PresentationFormat>
  <Paragraphs>171</Paragraphs>
  <Slides>34</Slides>
  <Notes>6</Notes>
  <HiddenSlides>0</HiddenSlides>
  <MMClips>3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41" baseType="lpstr">
      <vt:lpstr>맑은 고딕</vt:lpstr>
      <vt:lpstr>한컴 윤고딕 230</vt:lpstr>
      <vt:lpstr>한컴 윤고딕 240</vt:lpstr>
      <vt:lpstr>한컴 윤체 M</vt:lpstr>
      <vt:lpstr>Arial</vt:lpstr>
      <vt:lpstr>Calibri</vt:lpstr>
      <vt:lpstr>Office Theme</vt:lpstr>
      <vt:lpstr>PowerPoint 프레젠테이션</vt:lpstr>
      <vt:lpstr>54일간의 기록 </vt:lpstr>
      <vt:lpstr>PowerPoint 프레젠테이션</vt:lpstr>
      <vt:lpstr>프로젝트 앨리스</vt:lpstr>
      <vt:lpstr>PowerPoint 프레젠테이션</vt:lpstr>
      <vt:lpstr>PowerPoint 프레젠테이션</vt:lpstr>
      <vt:lpstr>프로젝트 변경 이유</vt:lpstr>
      <vt:lpstr>R&amp;D</vt:lpstr>
      <vt:lpstr>Introduction</vt:lpstr>
      <vt:lpstr>개요</vt:lpstr>
      <vt:lpstr>In Game</vt:lpstr>
      <vt:lpstr> Mode Select</vt:lpstr>
      <vt:lpstr>Stage Mode</vt:lpstr>
      <vt:lpstr>PowerPoint 프레젠테이션</vt:lpstr>
      <vt:lpstr>PowerPoint 프레젠테이션</vt:lpstr>
      <vt:lpstr>User Mode</vt:lpstr>
      <vt:lpstr>Contents</vt:lpstr>
      <vt:lpstr>Creat Stage</vt:lpstr>
      <vt:lpstr>PowerPoint 프레젠테이션</vt:lpstr>
      <vt:lpstr>Ranking</vt:lpstr>
      <vt:lpstr>게임 소개 영상 </vt:lpstr>
      <vt:lpstr>캐릭터 소개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통계 </vt:lpstr>
      <vt:lpstr>통계 </vt:lpstr>
      <vt:lpstr>아쉬운 점 </vt:lpstr>
      <vt:lpstr>PowerPoint 프레젠테이션</vt:lpstr>
      <vt:lpstr>서비스 후</vt:lpstr>
      <vt:lpstr>PowerPoint 프레젠테이션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Lunik</dc:creator>
  <cp:lastModifiedBy>Windows 사용자</cp:lastModifiedBy>
  <cp:revision>285</cp:revision>
  <dcterms:created xsi:type="dcterms:W3CDTF">2016-02-11T06:09:32Z</dcterms:created>
  <dcterms:modified xsi:type="dcterms:W3CDTF">2019-02-15T09:42:44Z</dcterms:modified>
</cp:coreProperties>
</file>